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7"/>
  </p:notesMasterIdLst>
  <p:handoutMasterIdLst>
    <p:handoutMasterId r:id="rId18"/>
  </p:handoutMasterIdLst>
  <p:sldIdLst>
    <p:sldId id="1053" r:id="rId6"/>
    <p:sldId id="1050" r:id="rId7"/>
    <p:sldId id="1054" r:id="rId8"/>
    <p:sldId id="1048" r:id="rId9"/>
    <p:sldId id="1049" r:id="rId10"/>
    <p:sldId id="1051" r:id="rId11"/>
    <p:sldId id="1052" r:id="rId12"/>
    <p:sldId id="1044" r:id="rId13"/>
    <p:sldId id="1045" r:id="rId14"/>
    <p:sldId id="1046" r:id="rId15"/>
    <p:sldId id="1047" r:id="rId16"/>
  </p:sldIdLst>
  <p:sldSz cx="9144000" cy="5143500" type="screen16x9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36">
          <p15:clr>
            <a:srgbClr val="A4A3A4"/>
          </p15:clr>
        </p15:guide>
        <p15:guide id="2" orient="horz" pos="1111">
          <p15:clr>
            <a:srgbClr val="A4A3A4"/>
          </p15:clr>
        </p15:guide>
        <p15:guide id="3" orient="horz" pos="2885">
          <p15:clr>
            <a:srgbClr val="A4A3A4"/>
          </p15:clr>
        </p15:guide>
        <p15:guide id="4" orient="horz" pos="3091">
          <p15:clr>
            <a:srgbClr val="A4A3A4"/>
          </p15:clr>
        </p15:guide>
        <p15:guide id="5" orient="horz" pos="1898">
          <p15:clr>
            <a:srgbClr val="A4A3A4"/>
          </p15:clr>
        </p15:guide>
        <p15:guide id="6" orient="horz" pos="780">
          <p15:clr>
            <a:srgbClr val="A4A3A4"/>
          </p15:clr>
        </p15:guide>
        <p15:guide id="7" pos="686">
          <p15:clr>
            <a:srgbClr val="A4A3A4"/>
          </p15:clr>
        </p15:guide>
        <p15:guide id="8" pos="464">
          <p15:clr>
            <a:srgbClr val="A4A3A4"/>
          </p15:clr>
        </p15:guide>
        <p15:guide id="9" pos="3095">
          <p15:clr>
            <a:srgbClr val="A4A3A4"/>
          </p15:clr>
        </p15:guide>
        <p15:guide id="10" pos="5568">
          <p15:clr>
            <a:srgbClr val="A4A3A4"/>
          </p15:clr>
        </p15:guide>
        <p15:guide id="11" pos="2893">
          <p15:clr>
            <a:srgbClr val="A4A3A4"/>
          </p15:clr>
        </p15:guide>
        <p15:guide id="12" pos="4049">
          <p15:clr>
            <a:srgbClr val="A4A3A4"/>
          </p15:clr>
        </p15:guide>
        <p15:guide id="13" pos="1605">
          <p15:clr>
            <a:srgbClr val="A4A3A4"/>
          </p15:clr>
        </p15:guide>
        <p15:guide id="14" pos="41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00CCFF"/>
    <a:srgbClr val="000099"/>
    <a:srgbClr val="33C111"/>
    <a:srgbClr val="B5D4F9"/>
    <a:srgbClr val="B3EE86"/>
    <a:srgbClr val="33CC33"/>
    <a:srgbClr val="DCE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05" autoAdjust="0"/>
    <p:restoredTop sz="91953" autoAdjust="0"/>
  </p:normalViewPr>
  <p:slideViewPr>
    <p:cSldViewPr snapToGrid="0">
      <p:cViewPr varScale="1">
        <p:scale>
          <a:sx n="131" d="100"/>
          <a:sy n="131" d="100"/>
        </p:scale>
        <p:origin x="144" y="366"/>
      </p:cViewPr>
      <p:guideLst>
        <p:guide orient="horz" pos="536"/>
        <p:guide orient="horz" pos="1111"/>
        <p:guide orient="horz" pos="2885"/>
        <p:guide orient="horz" pos="3091"/>
        <p:guide orient="horz" pos="1898"/>
        <p:guide orient="horz" pos="780"/>
        <p:guide pos="686"/>
        <p:guide pos="464"/>
        <p:guide pos="3095"/>
        <p:guide pos="5568"/>
        <p:guide pos="2893"/>
        <p:guide pos="4049"/>
        <p:guide pos="1605"/>
        <p:guide pos="41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2467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2887663" y="9518650"/>
            <a:ext cx="3324225" cy="2603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lnSpc>
                <a:spcPct val="95000"/>
              </a:lnSpc>
              <a:defRPr/>
            </a:pPr>
            <a:r>
              <a:rPr lang="en-US" sz="900" b="1" dirty="0">
                <a:solidFill>
                  <a:schemeClr val="bg2"/>
                </a:solidFill>
                <a:cs typeface="Arial" charset="0"/>
              </a:rPr>
              <a:t>Security level</a:t>
            </a:r>
          </a:p>
          <a:p>
            <a:pPr algn="r" eaLnBrk="0" hangingPunct="0">
              <a:lnSpc>
                <a:spcPct val="95000"/>
              </a:lnSpc>
              <a:defRPr/>
            </a:pPr>
            <a:r>
              <a:rPr lang="en-US" sz="900" dirty="0">
                <a:solidFill>
                  <a:schemeClr val="bg2"/>
                </a:solidFill>
                <a:cs typeface="Arial" charset="0"/>
              </a:rPr>
              <a:t>NN/MMYY</a:t>
            </a:r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39738" y="61913"/>
            <a:ext cx="61928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10" tIns="45305" rIns="90610" bIns="45305" numCol="1" anchor="t" anchorCtr="0" compatLnSpc="1">
            <a:prstTxWarp prst="textNoShape">
              <a:avLst/>
            </a:prstTxWarp>
          </a:bodyPr>
          <a:lstStyle>
            <a:lvl1pPr>
              <a:defRPr sz="1400" b="1" dirty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Name of presentation</a:t>
            </a:r>
          </a:p>
        </p:txBody>
      </p:sp>
      <p:pic>
        <p:nvPicPr>
          <p:cNvPr id="7172" name="Picture 8" descr="motto stamp NYA0801 copy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14350" y="9221788"/>
            <a:ext cx="5064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7263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9400" y="493713"/>
            <a:ext cx="6145213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27075" y="4062413"/>
            <a:ext cx="5219700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10" tIns="45305" rIns="90610" bIns="453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2"/>
            <a:endParaRPr lang="en-US" noProof="0" dirty="0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887663" y="9518650"/>
            <a:ext cx="3324225" cy="2603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lnSpc>
                <a:spcPct val="95000"/>
              </a:lnSpc>
              <a:defRPr/>
            </a:pPr>
            <a:r>
              <a:rPr lang="en-US" sz="900" b="1" dirty="0">
                <a:solidFill>
                  <a:schemeClr val="bg2"/>
                </a:solidFill>
                <a:cs typeface="Arial" charset="0"/>
              </a:rPr>
              <a:t>Security level</a:t>
            </a:r>
          </a:p>
          <a:p>
            <a:pPr algn="r" eaLnBrk="0" hangingPunct="0">
              <a:lnSpc>
                <a:spcPct val="95000"/>
              </a:lnSpc>
              <a:defRPr/>
            </a:pPr>
            <a:r>
              <a:rPr lang="en-US" sz="900" dirty="0">
                <a:solidFill>
                  <a:schemeClr val="bg2"/>
                </a:solidFill>
                <a:cs typeface="Arial" charset="0"/>
              </a:rPr>
              <a:t>NN/MMYY</a:t>
            </a:r>
          </a:p>
        </p:txBody>
      </p:sp>
      <p:pic>
        <p:nvPicPr>
          <p:cNvPr id="6149" name="Picture 9" descr="motto stamp NYA0801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" y="9221788"/>
            <a:ext cx="5064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67721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5000"/>
      </a:lnSpc>
      <a:spcBef>
        <a:spcPct val="25000"/>
      </a:spcBef>
      <a:spcAft>
        <a:spcPct val="0"/>
      </a:spcAft>
      <a:tabLst>
        <a:tab pos="1343025" algn="l"/>
      </a:tabLs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180975" algn="l" rtl="0" eaLnBrk="0" fontAlgn="base" hangingPunct="0">
      <a:lnSpc>
        <a:spcPct val="95000"/>
      </a:lnSpc>
      <a:spcBef>
        <a:spcPct val="25000"/>
      </a:spcBef>
      <a:spcAft>
        <a:spcPct val="0"/>
      </a:spcAft>
      <a:tabLst>
        <a:tab pos="1343025" algn="l"/>
      </a:tabLs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361950" algn="l" rtl="0" eaLnBrk="0" fontAlgn="base" hangingPunct="0">
      <a:lnSpc>
        <a:spcPct val="95000"/>
      </a:lnSpc>
      <a:spcBef>
        <a:spcPct val="25000"/>
      </a:spcBef>
      <a:spcAft>
        <a:spcPct val="0"/>
      </a:spcAft>
      <a:tabLst>
        <a:tab pos="1343025" algn="l"/>
      </a:tabLs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lnSpc>
        <a:spcPct val="95000"/>
      </a:lnSpc>
      <a:spcBef>
        <a:spcPct val="25000"/>
      </a:spcBef>
      <a:spcAft>
        <a:spcPct val="0"/>
      </a:spcAft>
      <a:tabLst>
        <a:tab pos="1343025" algn="l"/>
      </a:tabLs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lnSpc>
        <a:spcPct val="95000"/>
      </a:lnSpc>
      <a:spcBef>
        <a:spcPct val="25000"/>
      </a:spcBef>
      <a:spcAft>
        <a:spcPct val="0"/>
      </a:spcAft>
      <a:tabLst>
        <a:tab pos="1343025" algn="l"/>
      </a:tabLs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tra Laval Basic Master Template May 20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446088" indent="-174625">
              <a:buClr>
                <a:srgbClr val="3E5FC2"/>
              </a:buClr>
              <a:buSzPct val="80000"/>
              <a:buFont typeface="Arial" pitchFamily="34" charset="0"/>
              <a:buChar char="‒"/>
              <a:defRPr baseline="0">
                <a:latin typeface="Arial Narrow" pitchFamily="34" charset="0"/>
              </a:defRPr>
            </a:lvl2pPr>
            <a:lvl3pPr marL="631825" indent="-185738">
              <a:buClr>
                <a:srgbClr val="3E5FC2"/>
              </a:buClr>
              <a:buSzPct val="80000"/>
              <a:buFont typeface="Arial" pitchFamily="34" charset="0"/>
              <a:buChar char="‒"/>
              <a:tabLst/>
              <a:defRPr sz="2000">
                <a:latin typeface="Arial Narrow" pitchFamily="34" charset="0"/>
              </a:defRPr>
            </a:lvl3pPr>
            <a:lvl4pPr marL="804863" indent="-173038">
              <a:buClr>
                <a:srgbClr val="3E5FC2"/>
              </a:buClr>
              <a:buSzPct val="80000"/>
              <a:buFont typeface="Arial" pitchFamily="34" charset="0"/>
              <a:buChar char="‒"/>
              <a:defRPr sz="2000">
                <a:latin typeface="Arial Narrow" pitchFamily="34" charset="0"/>
              </a:defRPr>
            </a:lvl4pPr>
            <a:lvl5pPr marL="990600" indent="-185738">
              <a:buClr>
                <a:srgbClr val="3E5FC2"/>
              </a:buClr>
              <a:buSzPct val="80000"/>
              <a:buFont typeface="Arial" pitchFamily="34" charset="0"/>
              <a:buChar char="‒"/>
              <a:defRPr sz="2000" baseline="0">
                <a:latin typeface="Arial Narrow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43875" y="4953001"/>
            <a:ext cx="857250" cy="133350"/>
          </a:xfrm>
          <a:prstGeom prst="rect">
            <a:avLst/>
          </a:prstGeom>
        </p:spPr>
        <p:txBody>
          <a:bodyPr vert="horz" lIns="42887" tIns="42887" rIns="42887" bIns="42887" rtlCol="0" anchor="ctr"/>
          <a:lstStyle>
            <a:lvl1pPr algn="ctr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/>
            <a:r>
              <a:rPr lang="en-US" dirty="0"/>
              <a:t>External/</a:t>
            </a:r>
            <a:r>
              <a:rPr lang="en-US" dirty="0" err="1"/>
              <a:t>FfD</a:t>
            </a:r>
            <a:r>
              <a:rPr lang="en-US" dirty="0"/>
              <a:t>/2017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026" y="207075"/>
            <a:ext cx="7566025" cy="7359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2026" y="1306285"/>
            <a:ext cx="3706813" cy="3274050"/>
          </a:xfrm>
        </p:spPr>
        <p:txBody>
          <a:bodyPr/>
          <a:lstStyle>
            <a:lvl1pPr>
              <a:buFont typeface="Arial" pitchFamily="34" charset="0"/>
              <a:buChar char="►"/>
              <a:defRPr sz="2200"/>
            </a:lvl1pPr>
            <a:lvl2pPr marL="446088" indent="-174625">
              <a:lnSpc>
                <a:spcPct val="100000"/>
              </a:lnSpc>
              <a:spcBef>
                <a:spcPts val="0"/>
              </a:spcBef>
              <a:buClr>
                <a:srgbClr val="3E5FC2"/>
              </a:buClr>
              <a:buSzPct val="80000"/>
              <a:buFont typeface="Arial Narrow" pitchFamily="34" charset="0"/>
              <a:buChar char="–"/>
              <a:defRPr sz="2000" baseline="0">
                <a:latin typeface="Arial Narrow" pitchFamily="34" charset="0"/>
              </a:defRPr>
            </a:lvl2pPr>
            <a:lvl3pPr marL="804863" indent="-173038">
              <a:lnSpc>
                <a:spcPct val="100000"/>
              </a:lnSpc>
              <a:spcBef>
                <a:spcPts val="0"/>
              </a:spcBef>
              <a:buClr>
                <a:srgbClr val="3E5FC2"/>
              </a:buClr>
              <a:buSzPct val="80000"/>
              <a:buFont typeface="Arial Narrow" pitchFamily="34" charset="0"/>
              <a:buNone/>
              <a:defRPr sz="2000">
                <a:latin typeface="Arial Narrow" pitchFamily="34" charset="0"/>
              </a:defRPr>
            </a:lvl3pPr>
            <a:lvl4pPr marL="1165225" indent="-174625">
              <a:lnSpc>
                <a:spcPct val="100000"/>
              </a:lnSpc>
              <a:spcBef>
                <a:spcPts val="0"/>
              </a:spcBef>
              <a:buClr>
                <a:srgbClr val="3E5FC2"/>
              </a:buClr>
              <a:buSzPct val="80000"/>
              <a:buFont typeface="Arial Narrow" pitchFamily="34" charset="0"/>
              <a:buChar char="–"/>
              <a:defRPr sz="2000">
                <a:latin typeface="Arial Narrow" pitchFamily="34" charset="0"/>
              </a:defRPr>
            </a:lvl4pPr>
            <a:lvl5pPr marL="1524000" indent="-174625">
              <a:lnSpc>
                <a:spcPct val="100000"/>
              </a:lnSpc>
              <a:spcBef>
                <a:spcPts val="0"/>
              </a:spcBef>
              <a:buClr>
                <a:srgbClr val="3E5FC2"/>
              </a:buClr>
              <a:buSzPct val="80000"/>
              <a:buFont typeface="Arial Narrow" pitchFamily="34" charset="0"/>
              <a:buChar char="–"/>
              <a:defRPr sz="2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1238" y="1306285"/>
            <a:ext cx="3706812" cy="3274050"/>
          </a:xfrm>
        </p:spPr>
        <p:txBody>
          <a:bodyPr/>
          <a:lstStyle>
            <a:lvl1pPr>
              <a:defRPr sz="2200"/>
            </a:lvl1pPr>
            <a:lvl2pPr>
              <a:lnSpc>
                <a:spcPct val="100000"/>
              </a:lnSpc>
              <a:spcBef>
                <a:spcPts val="0"/>
              </a:spcBef>
              <a:buClr>
                <a:srgbClr val="3E5FC2"/>
              </a:buClr>
              <a:buSzPct val="80000"/>
              <a:buFont typeface="Arial Narrow" pitchFamily="34" charset="0"/>
              <a:buChar char="–"/>
              <a:defRPr sz="2000" baseline="0">
                <a:latin typeface="Arial Narrow" pitchFamily="34" charset="0"/>
              </a:defRPr>
            </a:lvl2pPr>
            <a:lvl3pPr marL="804863" indent="-173038">
              <a:lnSpc>
                <a:spcPct val="100000"/>
              </a:lnSpc>
              <a:spcBef>
                <a:spcPts val="0"/>
              </a:spcBef>
              <a:buClr>
                <a:srgbClr val="3E5FC2"/>
              </a:buClr>
              <a:buSzPct val="80000"/>
              <a:buFont typeface="Arial Narrow" pitchFamily="34" charset="0"/>
              <a:buNone/>
              <a:defRPr sz="2000">
                <a:latin typeface="Arial Narrow" pitchFamily="34" charset="0"/>
              </a:defRPr>
            </a:lvl3pPr>
            <a:lvl4pPr marL="1165225" indent="-174625">
              <a:lnSpc>
                <a:spcPct val="100000"/>
              </a:lnSpc>
              <a:spcBef>
                <a:spcPts val="0"/>
              </a:spcBef>
              <a:buClr>
                <a:srgbClr val="3E5FC2"/>
              </a:buClr>
              <a:buSzPct val="80000"/>
              <a:buFont typeface="Arial Narrow" pitchFamily="34" charset="0"/>
              <a:buChar char="–"/>
              <a:defRPr sz="2000">
                <a:latin typeface="Arial Narrow" pitchFamily="34" charset="0"/>
              </a:defRPr>
            </a:lvl4pPr>
            <a:lvl5pPr marL="1524000" indent="-174625">
              <a:lnSpc>
                <a:spcPct val="100000"/>
              </a:lnSpc>
              <a:spcBef>
                <a:spcPts val="0"/>
              </a:spcBef>
              <a:buClr>
                <a:srgbClr val="3E5FC2"/>
              </a:buClr>
              <a:buSzPct val="80000"/>
              <a:buFont typeface="Arial Narrow" pitchFamily="34" charset="0"/>
              <a:buChar char="–"/>
              <a:defRPr sz="2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43875" y="4953001"/>
            <a:ext cx="857250" cy="133350"/>
          </a:xfrm>
          <a:prstGeom prst="rect">
            <a:avLst/>
          </a:prstGeom>
        </p:spPr>
        <p:txBody>
          <a:bodyPr vert="horz" lIns="42887" tIns="42887" rIns="42887" bIns="42887" rtlCol="0" anchor="ctr"/>
          <a:lstStyle>
            <a:lvl1pPr algn="ctr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/>
            <a:r>
              <a:rPr lang="en-US" dirty="0"/>
              <a:t>External/</a:t>
            </a:r>
            <a:r>
              <a:rPr lang="en-US" dirty="0" err="1"/>
              <a:t>FfD</a:t>
            </a:r>
            <a:r>
              <a:rPr lang="en-US" dirty="0"/>
              <a:t>/2017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43875" y="4953001"/>
            <a:ext cx="857250" cy="133350"/>
          </a:xfrm>
          <a:prstGeom prst="rect">
            <a:avLst/>
          </a:prstGeom>
        </p:spPr>
        <p:txBody>
          <a:bodyPr vert="horz" lIns="42887" tIns="42887" rIns="42887" bIns="42887" rtlCol="0" anchor="ctr"/>
          <a:lstStyle>
            <a:lvl1pPr algn="ctr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/>
            <a:r>
              <a:rPr lang="en-US" dirty="0"/>
              <a:t>External/</a:t>
            </a:r>
            <a:r>
              <a:rPr lang="en-US" dirty="0" err="1"/>
              <a:t>FfD</a:t>
            </a:r>
            <a:r>
              <a:rPr lang="en-US" dirty="0"/>
              <a:t>/2017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1479551" cy="5156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38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1408114" y="1308497"/>
            <a:ext cx="6892925" cy="90487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7638" y="2303860"/>
            <a:ext cx="6875462" cy="81557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/>
            </a:lvl1pPr>
          </a:lstStyle>
          <a:p>
            <a:r>
              <a:rPr lang="en-GB"/>
              <a:t>Click to edit Master subtitle style</a:t>
            </a:r>
          </a:p>
        </p:txBody>
      </p:sp>
      <p:grpSp>
        <p:nvGrpSpPr>
          <p:cNvPr id="2" name="Group 25"/>
          <p:cNvGrpSpPr>
            <a:grpSpLocks noChangeAspect="1"/>
          </p:cNvGrpSpPr>
          <p:nvPr userDrawn="1"/>
        </p:nvGrpSpPr>
        <p:grpSpPr bwMode="auto">
          <a:xfrm rot="-5400000">
            <a:off x="-328634" y="3662870"/>
            <a:ext cx="2087562" cy="296862"/>
            <a:chOff x="875" y="1875"/>
            <a:chExt cx="4010" cy="570"/>
          </a:xfrm>
        </p:grpSpPr>
        <p:sp>
          <p:nvSpPr>
            <p:cNvPr id="24" name="AutoShape 24"/>
            <p:cNvSpPr>
              <a:spLocks noChangeAspect="1" noChangeArrowheads="1" noTextEdit="1"/>
            </p:cNvSpPr>
            <p:nvPr userDrawn="1"/>
          </p:nvSpPr>
          <p:spPr bwMode="auto">
            <a:xfrm>
              <a:off x="875" y="1875"/>
              <a:ext cx="4010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5" name="Freeform 26"/>
            <p:cNvSpPr>
              <a:spLocks/>
            </p:cNvSpPr>
            <p:nvPr userDrawn="1"/>
          </p:nvSpPr>
          <p:spPr bwMode="auto">
            <a:xfrm>
              <a:off x="4077" y="2091"/>
              <a:ext cx="330" cy="344"/>
            </a:xfrm>
            <a:custGeom>
              <a:avLst/>
              <a:gdLst/>
              <a:ahLst/>
              <a:cxnLst>
                <a:cxn ang="0">
                  <a:pos x="120" y="344"/>
                </a:cxn>
                <a:cxn ang="0">
                  <a:pos x="212" y="344"/>
                </a:cxn>
                <a:cxn ang="0">
                  <a:pos x="330" y="0"/>
                </a:cxn>
                <a:cxn ang="0">
                  <a:pos x="232" y="0"/>
                </a:cxn>
                <a:cxn ang="0">
                  <a:pos x="176" y="196"/>
                </a:cxn>
                <a:cxn ang="0">
                  <a:pos x="176" y="196"/>
                </a:cxn>
                <a:cxn ang="0">
                  <a:pos x="170" y="220"/>
                </a:cxn>
                <a:cxn ang="0">
                  <a:pos x="170" y="220"/>
                </a:cxn>
                <a:cxn ang="0">
                  <a:pos x="166" y="240"/>
                </a:cxn>
                <a:cxn ang="0">
                  <a:pos x="166" y="240"/>
                </a:cxn>
                <a:cxn ang="0">
                  <a:pos x="162" y="218"/>
                </a:cxn>
                <a:cxn ang="0">
                  <a:pos x="162" y="218"/>
                </a:cxn>
                <a:cxn ang="0">
                  <a:pos x="158" y="204"/>
                </a:cxn>
                <a:cxn ang="0">
                  <a:pos x="98" y="0"/>
                </a:cxn>
                <a:cxn ang="0">
                  <a:pos x="0" y="0"/>
                </a:cxn>
                <a:cxn ang="0">
                  <a:pos x="120" y="344"/>
                </a:cxn>
                <a:cxn ang="0">
                  <a:pos x="120" y="344"/>
                </a:cxn>
              </a:cxnLst>
              <a:rect l="0" t="0" r="r" b="b"/>
              <a:pathLst>
                <a:path w="330" h="344">
                  <a:moveTo>
                    <a:pt x="120" y="344"/>
                  </a:moveTo>
                  <a:lnTo>
                    <a:pt x="212" y="344"/>
                  </a:lnTo>
                  <a:lnTo>
                    <a:pt x="330" y="0"/>
                  </a:lnTo>
                  <a:lnTo>
                    <a:pt x="232" y="0"/>
                  </a:lnTo>
                  <a:lnTo>
                    <a:pt x="176" y="196"/>
                  </a:lnTo>
                  <a:lnTo>
                    <a:pt x="176" y="196"/>
                  </a:lnTo>
                  <a:lnTo>
                    <a:pt x="170" y="220"/>
                  </a:lnTo>
                  <a:lnTo>
                    <a:pt x="170" y="220"/>
                  </a:lnTo>
                  <a:lnTo>
                    <a:pt x="166" y="240"/>
                  </a:lnTo>
                  <a:lnTo>
                    <a:pt x="166" y="240"/>
                  </a:lnTo>
                  <a:lnTo>
                    <a:pt x="162" y="218"/>
                  </a:lnTo>
                  <a:lnTo>
                    <a:pt x="162" y="218"/>
                  </a:lnTo>
                  <a:lnTo>
                    <a:pt x="158" y="204"/>
                  </a:lnTo>
                  <a:lnTo>
                    <a:pt x="98" y="0"/>
                  </a:lnTo>
                  <a:lnTo>
                    <a:pt x="0" y="0"/>
                  </a:lnTo>
                  <a:lnTo>
                    <a:pt x="120" y="344"/>
                  </a:lnTo>
                  <a:lnTo>
                    <a:pt x="120" y="344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6" name="Freeform 27"/>
            <p:cNvSpPr>
              <a:spLocks/>
            </p:cNvSpPr>
            <p:nvPr userDrawn="1"/>
          </p:nvSpPr>
          <p:spPr bwMode="auto">
            <a:xfrm>
              <a:off x="3405" y="1955"/>
              <a:ext cx="318" cy="480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318" y="480"/>
                </a:cxn>
                <a:cxn ang="0">
                  <a:pos x="318" y="394"/>
                </a:cxn>
                <a:cxn ang="0">
                  <a:pos x="102" y="39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480"/>
                </a:cxn>
                <a:cxn ang="0">
                  <a:pos x="0" y="480"/>
                </a:cxn>
              </a:cxnLst>
              <a:rect l="0" t="0" r="r" b="b"/>
              <a:pathLst>
                <a:path w="318" h="480">
                  <a:moveTo>
                    <a:pt x="0" y="480"/>
                  </a:moveTo>
                  <a:lnTo>
                    <a:pt x="318" y="480"/>
                  </a:lnTo>
                  <a:lnTo>
                    <a:pt x="318" y="394"/>
                  </a:lnTo>
                  <a:lnTo>
                    <a:pt x="102" y="39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48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7" name="Freeform 28"/>
            <p:cNvSpPr>
              <a:spLocks/>
            </p:cNvSpPr>
            <p:nvPr userDrawn="1"/>
          </p:nvSpPr>
          <p:spPr bwMode="auto">
            <a:xfrm>
              <a:off x="4789" y="1955"/>
              <a:ext cx="96" cy="480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96" y="480"/>
                </a:cxn>
                <a:cxn ang="0">
                  <a:pos x="96" y="0"/>
                </a:cxn>
                <a:cxn ang="0">
                  <a:pos x="0" y="0"/>
                </a:cxn>
                <a:cxn ang="0">
                  <a:pos x="0" y="480"/>
                </a:cxn>
                <a:cxn ang="0">
                  <a:pos x="0" y="480"/>
                </a:cxn>
              </a:cxnLst>
              <a:rect l="0" t="0" r="r" b="b"/>
              <a:pathLst>
                <a:path w="96" h="480">
                  <a:moveTo>
                    <a:pt x="0" y="480"/>
                  </a:moveTo>
                  <a:lnTo>
                    <a:pt x="96" y="480"/>
                  </a:lnTo>
                  <a:lnTo>
                    <a:pt x="96" y="0"/>
                  </a:lnTo>
                  <a:lnTo>
                    <a:pt x="0" y="0"/>
                  </a:lnTo>
                  <a:lnTo>
                    <a:pt x="0" y="48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8" name="Freeform 29"/>
            <p:cNvSpPr>
              <a:spLocks noEditPoints="1"/>
            </p:cNvSpPr>
            <p:nvPr userDrawn="1"/>
          </p:nvSpPr>
          <p:spPr bwMode="auto">
            <a:xfrm>
              <a:off x="3737" y="2077"/>
              <a:ext cx="338" cy="366"/>
            </a:xfrm>
            <a:custGeom>
              <a:avLst/>
              <a:gdLst/>
              <a:ahLst/>
              <a:cxnLst>
                <a:cxn ang="0">
                  <a:pos x="104" y="112"/>
                </a:cxn>
                <a:cxn ang="0">
                  <a:pos x="118" y="84"/>
                </a:cxn>
                <a:cxn ang="0">
                  <a:pos x="148" y="70"/>
                </a:cxn>
                <a:cxn ang="0">
                  <a:pos x="172" y="68"/>
                </a:cxn>
                <a:cxn ang="0">
                  <a:pos x="204" y="74"/>
                </a:cxn>
                <a:cxn ang="0">
                  <a:pos x="226" y="92"/>
                </a:cxn>
                <a:cxn ang="0">
                  <a:pos x="230" y="110"/>
                </a:cxn>
                <a:cxn ang="0">
                  <a:pos x="222" y="128"/>
                </a:cxn>
                <a:cxn ang="0">
                  <a:pos x="178" y="140"/>
                </a:cxn>
                <a:cxn ang="0">
                  <a:pos x="108" y="152"/>
                </a:cxn>
                <a:cxn ang="0">
                  <a:pos x="60" y="170"/>
                </a:cxn>
                <a:cxn ang="0">
                  <a:pos x="24" y="196"/>
                </a:cxn>
                <a:cxn ang="0">
                  <a:pos x="4" y="234"/>
                </a:cxn>
                <a:cxn ang="0">
                  <a:pos x="0" y="264"/>
                </a:cxn>
                <a:cxn ang="0">
                  <a:pos x="8" y="298"/>
                </a:cxn>
                <a:cxn ang="0">
                  <a:pos x="28" y="326"/>
                </a:cxn>
                <a:cxn ang="0">
                  <a:pos x="90" y="360"/>
                </a:cxn>
                <a:cxn ang="0">
                  <a:pos x="140" y="366"/>
                </a:cxn>
                <a:cxn ang="0">
                  <a:pos x="202" y="348"/>
                </a:cxn>
                <a:cxn ang="0">
                  <a:pos x="228" y="324"/>
                </a:cxn>
                <a:cxn ang="0">
                  <a:pos x="234" y="334"/>
                </a:cxn>
                <a:cxn ang="0">
                  <a:pos x="240" y="358"/>
                </a:cxn>
                <a:cxn ang="0">
                  <a:pos x="332" y="352"/>
                </a:cxn>
                <a:cxn ang="0">
                  <a:pos x="324" y="334"/>
                </a:cxn>
                <a:cxn ang="0">
                  <a:pos x="322" y="124"/>
                </a:cxn>
                <a:cxn ang="0">
                  <a:pos x="314" y="76"/>
                </a:cxn>
                <a:cxn ang="0">
                  <a:pos x="294" y="42"/>
                </a:cxn>
                <a:cxn ang="0">
                  <a:pos x="262" y="18"/>
                </a:cxn>
                <a:cxn ang="0">
                  <a:pos x="196" y="2"/>
                </a:cxn>
                <a:cxn ang="0">
                  <a:pos x="142" y="0"/>
                </a:cxn>
                <a:cxn ang="0">
                  <a:pos x="84" y="14"/>
                </a:cxn>
                <a:cxn ang="0">
                  <a:pos x="50" y="42"/>
                </a:cxn>
                <a:cxn ang="0">
                  <a:pos x="30" y="72"/>
                </a:cxn>
                <a:cxn ang="0">
                  <a:pos x="20" y="118"/>
                </a:cxn>
                <a:cxn ang="0">
                  <a:pos x="104" y="120"/>
                </a:cxn>
                <a:cxn ang="0">
                  <a:pos x="160" y="296"/>
                </a:cxn>
                <a:cxn ang="0">
                  <a:pos x="126" y="294"/>
                </a:cxn>
                <a:cxn ang="0">
                  <a:pos x="100" y="276"/>
                </a:cxn>
                <a:cxn ang="0">
                  <a:pos x="92" y="254"/>
                </a:cxn>
                <a:cxn ang="0">
                  <a:pos x="100" y="232"/>
                </a:cxn>
                <a:cxn ang="0">
                  <a:pos x="132" y="212"/>
                </a:cxn>
                <a:cxn ang="0">
                  <a:pos x="168" y="204"/>
                </a:cxn>
                <a:cxn ang="0">
                  <a:pos x="222" y="188"/>
                </a:cxn>
                <a:cxn ang="0">
                  <a:pos x="232" y="230"/>
                </a:cxn>
                <a:cxn ang="0">
                  <a:pos x="226" y="254"/>
                </a:cxn>
                <a:cxn ang="0">
                  <a:pos x="202" y="282"/>
                </a:cxn>
                <a:cxn ang="0">
                  <a:pos x="160" y="296"/>
                </a:cxn>
              </a:cxnLst>
              <a:rect l="0" t="0" r="r" b="b"/>
              <a:pathLst>
                <a:path w="338" h="366">
                  <a:moveTo>
                    <a:pt x="104" y="120"/>
                  </a:moveTo>
                  <a:lnTo>
                    <a:pt x="104" y="120"/>
                  </a:lnTo>
                  <a:lnTo>
                    <a:pt x="104" y="112"/>
                  </a:lnTo>
                  <a:lnTo>
                    <a:pt x="106" y="102"/>
                  </a:lnTo>
                  <a:lnTo>
                    <a:pt x="110" y="94"/>
                  </a:lnTo>
                  <a:lnTo>
                    <a:pt x="118" y="84"/>
                  </a:lnTo>
                  <a:lnTo>
                    <a:pt x="130" y="76"/>
                  </a:lnTo>
                  <a:lnTo>
                    <a:pt x="138" y="72"/>
                  </a:lnTo>
                  <a:lnTo>
                    <a:pt x="148" y="70"/>
                  </a:lnTo>
                  <a:lnTo>
                    <a:pt x="160" y="68"/>
                  </a:lnTo>
                  <a:lnTo>
                    <a:pt x="172" y="68"/>
                  </a:lnTo>
                  <a:lnTo>
                    <a:pt x="172" y="68"/>
                  </a:lnTo>
                  <a:lnTo>
                    <a:pt x="184" y="68"/>
                  </a:lnTo>
                  <a:lnTo>
                    <a:pt x="196" y="70"/>
                  </a:lnTo>
                  <a:lnTo>
                    <a:pt x="204" y="74"/>
                  </a:lnTo>
                  <a:lnTo>
                    <a:pt x="214" y="80"/>
                  </a:lnTo>
                  <a:lnTo>
                    <a:pt x="220" y="86"/>
                  </a:lnTo>
                  <a:lnTo>
                    <a:pt x="226" y="92"/>
                  </a:lnTo>
                  <a:lnTo>
                    <a:pt x="230" y="102"/>
                  </a:lnTo>
                  <a:lnTo>
                    <a:pt x="230" y="110"/>
                  </a:lnTo>
                  <a:lnTo>
                    <a:pt x="230" y="110"/>
                  </a:lnTo>
                  <a:lnTo>
                    <a:pt x="228" y="118"/>
                  </a:lnTo>
                  <a:lnTo>
                    <a:pt x="226" y="124"/>
                  </a:lnTo>
                  <a:lnTo>
                    <a:pt x="222" y="128"/>
                  </a:lnTo>
                  <a:lnTo>
                    <a:pt x="216" y="132"/>
                  </a:lnTo>
                  <a:lnTo>
                    <a:pt x="200" y="136"/>
                  </a:lnTo>
                  <a:lnTo>
                    <a:pt x="178" y="140"/>
                  </a:lnTo>
                  <a:lnTo>
                    <a:pt x="178" y="140"/>
                  </a:lnTo>
                  <a:lnTo>
                    <a:pt x="140" y="146"/>
                  </a:lnTo>
                  <a:lnTo>
                    <a:pt x="108" y="152"/>
                  </a:lnTo>
                  <a:lnTo>
                    <a:pt x="80" y="160"/>
                  </a:lnTo>
                  <a:lnTo>
                    <a:pt x="60" y="170"/>
                  </a:lnTo>
                  <a:lnTo>
                    <a:pt x="60" y="170"/>
                  </a:lnTo>
                  <a:lnTo>
                    <a:pt x="46" y="176"/>
                  </a:lnTo>
                  <a:lnTo>
                    <a:pt x="36" y="186"/>
                  </a:lnTo>
                  <a:lnTo>
                    <a:pt x="24" y="196"/>
                  </a:lnTo>
                  <a:lnTo>
                    <a:pt x="16" y="206"/>
                  </a:lnTo>
                  <a:lnTo>
                    <a:pt x="8" y="220"/>
                  </a:lnTo>
                  <a:lnTo>
                    <a:pt x="4" y="234"/>
                  </a:lnTo>
                  <a:lnTo>
                    <a:pt x="0" y="248"/>
                  </a:lnTo>
                  <a:lnTo>
                    <a:pt x="0" y="264"/>
                  </a:lnTo>
                  <a:lnTo>
                    <a:pt x="0" y="264"/>
                  </a:lnTo>
                  <a:lnTo>
                    <a:pt x="2" y="276"/>
                  </a:lnTo>
                  <a:lnTo>
                    <a:pt x="4" y="288"/>
                  </a:lnTo>
                  <a:lnTo>
                    <a:pt x="8" y="298"/>
                  </a:lnTo>
                  <a:lnTo>
                    <a:pt x="14" y="308"/>
                  </a:lnTo>
                  <a:lnTo>
                    <a:pt x="20" y="318"/>
                  </a:lnTo>
                  <a:lnTo>
                    <a:pt x="28" y="326"/>
                  </a:lnTo>
                  <a:lnTo>
                    <a:pt x="46" y="340"/>
                  </a:lnTo>
                  <a:lnTo>
                    <a:pt x="66" y="352"/>
                  </a:lnTo>
                  <a:lnTo>
                    <a:pt x="90" y="360"/>
                  </a:lnTo>
                  <a:lnTo>
                    <a:pt x="114" y="366"/>
                  </a:lnTo>
                  <a:lnTo>
                    <a:pt x="140" y="366"/>
                  </a:lnTo>
                  <a:lnTo>
                    <a:pt x="140" y="366"/>
                  </a:lnTo>
                  <a:lnTo>
                    <a:pt x="166" y="364"/>
                  </a:lnTo>
                  <a:lnTo>
                    <a:pt x="186" y="356"/>
                  </a:lnTo>
                  <a:lnTo>
                    <a:pt x="202" y="348"/>
                  </a:lnTo>
                  <a:lnTo>
                    <a:pt x="214" y="340"/>
                  </a:lnTo>
                  <a:lnTo>
                    <a:pt x="222" y="330"/>
                  </a:lnTo>
                  <a:lnTo>
                    <a:pt x="228" y="324"/>
                  </a:lnTo>
                  <a:lnTo>
                    <a:pt x="232" y="316"/>
                  </a:lnTo>
                  <a:lnTo>
                    <a:pt x="232" y="316"/>
                  </a:lnTo>
                  <a:lnTo>
                    <a:pt x="234" y="334"/>
                  </a:lnTo>
                  <a:lnTo>
                    <a:pt x="234" y="334"/>
                  </a:lnTo>
                  <a:lnTo>
                    <a:pt x="238" y="352"/>
                  </a:lnTo>
                  <a:lnTo>
                    <a:pt x="240" y="358"/>
                  </a:lnTo>
                  <a:lnTo>
                    <a:pt x="338" y="358"/>
                  </a:lnTo>
                  <a:lnTo>
                    <a:pt x="338" y="358"/>
                  </a:lnTo>
                  <a:lnTo>
                    <a:pt x="332" y="352"/>
                  </a:lnTo>
                  <a:lnTo>
                    <a:pt x="326" y="344"/>
                  </a:lnTo>
                  <a:lnTo>
                    <a:pt x="326" y="344"/>
                  </a:lnTo>
                  <a:lnTo>
                    <a:pt x="324" y="334"/>
                  </a:lnTo>
                  <a:lnTo>
                    <a:pt x="322" y="322"/>
                  </a:lnTo>
                  <a:lnTo>
                    <a:pt x="322" y="124"/>
                  </a:lnTo>
                  <a:lnTo>
                    <a:pt x="322" y="124"/>
                  </a:lnTo>
                  <a:lnTo>
                    <a:pt x="322" y="106"/>
                  </a:lnTo>
                  <a:lnTo>
                    <a:pt x="320" y="90"/>
                  </a:lnTo>
                  <a:lnTo>
                    <a:pt x="314" y="76"/>
                  </a:lnTo>
                  <a:lnTo>
                    <a:pt x="310" y="62"/>
                  </a:lnTo>
                  <a:lnTo>
                    <a:pt x="302" y="52"/>
                  </a:lnTo>
                  <a:lnTo>
                    <a:pt x="294" y="42"/>
                  </a:lnTo>
                  <a:lnTo>
                    <a:pt x="284" y="32"/>
                  </a:lnTo>
                  <a:lnTo>
                    <a:pt x="274" y="26"/>
                  </a:lnTo>
                  <a:lnTo>
                    <a:pt x="262" y="18"/>
                  </a:lnTo>
                  <a:lnTo>
                    <a:pt x="250" y="14"/>
                  </a:lnTo>
                  <a:lnTo>
                    <a:pt x="224" y="6"/>
                  </a:lnTo>
                  <a:lnTo>
                    <a:pt x="196" y="2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142" y="0"/>
                  </a:lnTo>
                  <a:lnTo>
                    <a:pt x="120" y="4"/>
                  </a:lnTo>
                  <a:lnTo>
                    <a:pt x="100" y="8"/>
                  </a:lnTo>
                  <a:lnTo>
                    <a:pt x="84" y="14"/>
                  </a:lnTo>
                  <a:lnTo>
                    <a:pt x="70" y="22"/>
                  </a:lnTo>
                  <a:lnTo>
                    <a:pt x="58" y="32"/>
                  </a:lnTo>
                  <a:lnTo>
                    <a:pt x="50" y="42"/>
                  </a:lnTo>
                  <a:lnTo>
                    <a:pt x="42" y="52"/>
                  </a:lnTo>
                  <a:lnTo>
                    <a:pt x="36" y="62"/>
                  </a:lnTo>
                  <a:lnTo>
                    <a:pt x="30" y="72"/>
                  </a:lnTo>
                  <a:lnTo>
                    <a:pt x="24" y="92"/>
                  </a:lnTo>
                  <a:lnTo>
                    <a:pt x="22" y="108"/>
                  </a:lnTo>
                  <a:lnTo>
                    <a:pt x="20" y="118"/>
                  </a:lnTo>
                  <a:lnTo>
                    <a:pt x="20" y="118"/>
                  </a:lnTo>
                  <a:lnTo>
                    <a:pt x="20" y="118"/>
                  </a:lnTo>
                  <a:lnTo>
                    <a:pt x="104" y="120"/>
                  </a:lnTo>
                  <a:lnTo>
                    <a:pt x="104" y="120"/>
                  </a:lnTo>
                  <a:close/>
                  <a:moveTo>
                    <a:pt x="160" y="296"/>
                  </a:moveTo>
                  <a:lnTo>
                    <a:pt x="160" y="296"/>
                  </a:lnTo>
                  <a:lnTo>
                    <a:pt x="150" y="298"/>
                  </a:lnTo>
                  <a:lnTo>
                    <a:pt x="138" y="296"/>
                  </a:lnTo>
                  <a:lnTo>
                    <a:pt x="126" y="294"/>
                  </a:lnTo>
                  <a:lnTo>
                    <a:pt x="116" y="290"/>
                  </a:lnTo>
                  <a:lnTo>
                    <a:pt x="108" y="284"/>
                  </a:lnTo>
                  <a:lnTo>
                    <a:pt x="100" y="276"/>
                  </a:lnTo>
                  <a:lnTo>
                    <a:pt x="94" y="266"/>
                  </a:lnTo>
                  <a:lnTo>
                    <a:pt x="92" y="254"/>
                  </a:lnTo>
                  <a:lnTo>
                    <a:pt x="92" y="254"/>
                  </a:lnTo>
                  <a:lnTo>
                    <a:pt x="92" y="248"/>
                  </a:lnTo>
                  <a:lnTo>
                    <a:pt x="94" y="242"/>
                  </a:lnTo>
                  <a:lnTo>
                    <a:pt x="100" y="232"/>
                  </a:lnTo>
                  <a:lnTo>
                    <a:pt x="108" y="224"/>
                  </a:lnTo>
                  <a:lnTo>
                    <a:pt x="120" y="218"/>
                  </a:lnTo>
                  <a:lnTo>
                    <a:pt x="132" y="212"/>
                  </a:lnTo>
                  <a:lnTo>
                    <a:pt x="144" y="208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96" y="196"/>
                  </a:lnTo>
                  <a:lnTo>
                    <a:pt x="222" y="188"/>
                  </a:lnTo>
                  <a:lnTo>
                    <a:pt x="222" y="188"/>
                  </a:lnTo>
                  <a:lnTo>
                    <a:pt x="230" y="184"/>
                  </a:lnTo>
                  <a:lnTo>
                    <a:pt x="232" y="182"/>
                  </a:lnTo>
                  <a:lnTo>
                    <a:pt x="232" y="230"/>
                  </a:lnTo>
                  <a:lnTo>
                    <a:pt x="232" y="230"/>
                  </a:lnTo>
                  <a:lnTo>
                    <a:pt x="230" y="242"/>
                  </a:lnTo>
                  <a:lnTo>
                    <a:pt x="226" y="254"/>
                  </a:lnTo>
                  <a:lnTo>
                    <a:pt x="220" y="266"/>
                  </a:lnTo>
                  <a:lnTo>
                    <a:pt x="212" y="274"/>
                  </a:lnTo>
                  <a:lnTo>
                    <a:pt x="202" y="282"/>
                  </a:lnTo>
                  <a:lnTo>
                    <a:pt x="190" y="290"/>
                  </a:lnTo>
                  <a:lnTo>
                    <a:pt x="176" y="294"/>
                  </a:lnTo>
                  <a:lnTo>
                    <a:pt x="160" y="296"/>
                  </a:lnTo>
                  <a:lnTo>
                    <a:pt x="160" y="296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9" name="Freeform 30"/>
            <p:cNvSpPr>
              <a:spLocks noEditPoints="1"/>
            </p:cNvSpPr>
            <p:nvPr userDrawn="1"/>
          </p:nvSpPr>
          <p:spPr bwMode="auto">
            <a:xfrm>
              <a:off x="4397" y="2077"/>
              <a:ext cx="338" cy="366"/>
            </a:xfrm>
            <a:custGeom>
              <a:avLst/>
              <a:gdLst/>
              <a:ahLst/>
              <a:cxnLst>
                <a:cxn ang="0">
                  <a:pos x="104" y="112"/>
                </a:cxn>
                <a:cxn ang="0">
                  <a:pos x="118" y="84"/>
                </a:cxn>
                <a:cxn ang="0">
                  <a:pos x="148" y="70"/>
                </a:cxn>
                <a:cxn ang="0">
                  <a:pos x="172" y="68"/>
                </a:cxn>
                <a:cxn ang="0">
                  <a:pos x="206" y="74"/>
                </a:cxn>
                <a:cxn ang="0">
                  <a:pos x="226" y="92"/>
                </a:cxn>
                <a:cxn ang="0">
                  <a:pos x="230" y="110"/>
                </a:cxn>
                <a:cxn ang="0">
                  <a:pos x="222" y="128"/>
                </a:cxn>
                <a:cxn ang="0">
                  <a:pos x="178" y="140"/>
                </a:cxn>
                <a:cxn ang="0">
                  <a:pos x="108" y="152"/>
                </a:cxn>
                <a:cxn ang="0">
                  <a:pos x="60" y="170"/>
                </a:cxn>
                <a:cxn ang="0">
                  <a:pos x="24" y="196"/>
                </a:cxn>
                <a:cxn ang="0">
                  <a:pos x="4" y="234"/>
                </a:cxn>
                <a:cxn ang="0">
                  <a:pos x="0" y="264"/>
                </a:cxn>
                <a:cxn ang="0">
                  <a:pos x="8" y="298"/>
                </a:cxn>
                <a:cxn ang="0">
                  <a:pos x="28" y="326"/>
                </a:cxn>
                <a:cxn ang="0">
                  <a:pos x="90" y="360"/>
                </a:cxn>
                <a:cxn ang="0">
                  <a:pos x="140" y="366"/>
                </a:cxn>
                <a:cxn ang="0">
                  <a:pos x="202" y="348"/>
                </a:cxn>
                <a:cxn ang="0">
                  <a:pos x="228" y="324"/>
                </a:cxn>
                <a:cxn ang="0">
                  <a:pos x="234" y="334"/>
                </a:cxn>
                <a:cxn ang="0">
                  <a:pos x="240" y="358"/>
                </a:cxn>
                <a:cxn ang="0">
                  <a:pos x="332" y="352"/>
                </a:cxn>
                <a:cxn ang="0">
                  <a:pos x="324" y="334"/>
                </a:cxn>
                <a:cxn ang="0">
                  <a:pos x="322" y="124"/>
                </a:cxn>
                <a:cxn ang="0">
                  <a:pos x="316" y="76"/>
                </a:cxn>
                <a:cxn ang="0">
                  <a:pos x="294" y="42"/>
                </a:cxn>
                <a:cxn ang="0">
                  <a:pos x="262" y="18"/>
                </a:cxn>
                <a:cxn ang="0">
                  <a:pos x="196" y="2"/>
                </a:cxn>
                <a:cxn ang="0">
                  <a:pos x="142" y="0"/>
                </a:cxn>
                <a:cxn ang="0">
                  <a:pos x="84" y="14"/>
                </a:cxn>
                <a:cxn ang="0">
                  <a:pos x="50" y="42"/>
                </a:cxn>
                <a:cxn ang="0">
                  <a:pos x="30" y="72"/>
                </a:cxn>
                <a:cxn ang="0">
                  <a:pos x="20" y="118"/>
                </a:cxn>
                <a:cxn ang="0">
                  <a:pos x="104" y="120"/>
                </a:cxn>
                <a:cxn ang="0">
                  <a:pos x="160" y="296"/>
                </a:cxn>
                <a:cxn ang="0">
                  <a:pos x="126" y="294"/>
                </a:cxn>
                <a:cxn ang="0">
                  <a:pos x="100" y="276"/>
                </a:cxn>
                <a:cxn ang="0">
                  <a:pos x="92" y="254"/>
                </a:cxn>
                <a:cxn ang="0">
                  <a:pos x="100" y="232"/>
                </a:cxn>
                <a:cxn ang="0">
                  <a:pos x="132" y="212"/>
                </a:cxn>
                <a:cxn ang="0">
                  <a:pos x="168" y="204"/>
                </a:cxn>
                <a:cxn ang="0">
                  <a:pos x="222" y="188"/>
                </a:cxn>
                <a:cxn ang="0">
                  <a:pos x="232" y="230"/>
                </a:cxn>
                <a:cxn ang="0">
                  <a:pos x="226" y="254"/>
                </a:cxn>
                <a:cxn ang="0">
                  <a:pos x="202" y="282"/>
                </a:cxn>
                <a:cxn ang="0">
                  <a:pos x="160" y="296"/>
                </a:cxn>
              </a:cxnLst>
              <a:rect l="0" t="0" r="r" b="b"/>
              <a:pathLst>
                <a:path w="338" h="366">
                  <a:moveTo>
                    <a:pt x="104" y="120"/>
                  </a:moveTo>
                  <a:lnTo>
                    <a:pt x="104" y="120"/>
                  </a:lnTo>
                  <a:lnTo>
                    <a:pt x="104" y="112"/>
                  </a:lnTo>
                  <a:lnTo>
                    <a:pt x="106" y="102"/>
                  </a:lnTo>
                  <a:lnTo>
                    <a:pt x="110" y="94"/>
                  </a:lnTo>
                  <a:lnTo>
                    <a:pt x="118" y="84"/>
                  </a:lnTo>
                  <a:lnTo>
                    <a:pt x="130" y="76"/>
                  </a:lnTo>
                  <a:lnTo>
                    <a:pt x="140" y="72"/>
                  </a:lnTo>
                  <a:lnTo>
                    <a:pt x="148" y="70"/>
                  </a:lnTo>
                  <a:lnTo>
                    <a:pt x="160" y="68"/>
                  </a:lnTo>
                  <a:lnTo>
                    <a:pt x="172" y="68"/>
                  </a:lnTo>
                  <a:lnTo>
                    <a:pt x="172" y="68"/>
                  </a:lnTo>
                  <a:lnTo>
                    <a:pt x="184" y="68"/>
                  </a:lnTo>
                  <a:lnTo>
                    <a:pt x="196" y="70"/>
                  </a:lnTo>
                  <a:lnTo>
                    <a:pt x="206" y="74"/>
                  </a:lnTo>
                  <a:lnTo>
                    <a:pt x="214" y="80"/>
                  </a:lnTo>
                  <a:lnTo>
                    <a:pt x="222" y="86"/>
                  </a:lnTo>
                  <a:lnTo>
                    <a:pt x="226" y="92"/>
                  </a:lnTo>
                  <a:lnTo>
                    <a:pt x="230" y="102"/>
                  </a:lnTo>
                  <a:lnTo>
                    <a:pt x="230" y="110"/>
                  </a:lnTo>
                  <a:lnTo>
                    <a:pt x="230" y="110"/>
                  </a:lnTo>
                  <a:lnTo>
                    <a:pt x="228" y="118"/>
                  </a:lnTo>
                  <a:lnTo>
                    <a:pt x="226" y="124"/>
                  </a:lnTo>
                  <a:lnTo>
                    <a:pt x="222" y="128"/>
                  </a:lnTo>
                  <a:lnTo>
                    <a:pt x="216" y="132"/>
                  </a:lnTo>
                  <a:lnTo>
                    <a:pt x="200" y="136"/>
                  </a:lnTo>
                  <a:lnTo>
                    <a:pt x="178" y="140"/>
                  </a:lnTo>
                  <a:lnTo>
                    <a:pt x="178" y="140"/>
                  </a:lnTo>
                  <a:lnTo>
                    <a:pt x="140" y="146"/>
                  </a:lnTo>
                  <a:lnTo>
                    <a:pt x="108" y="152"/>
                  </a:lnTo>
                  <a:lnTo>
                    <a:pt x="82" y="160"/>
                  </a:lnTo>
                  <a:lnTo>
                    <a:pt x="60" y="170"/>
                  </a:lnTo>
                  <a:lnTo>
                    <a:pt x="60" y="170"/>
                  </a:lnTo>
                  <a:lnTo>
                    <a:pt x="46" y="176"/>
                  </a:lnTo>
                  <a:lnTo>
                    <a:pt x="36" y="186"/>
                  </a:lnTo>
                  <a:lnTo>
                    <a:pt x="24" y="196"/>
                  </a:lnTo>
                  <a:lnTo>
                    <a:pt x="16" y="206"/>
                  </a:lnTo>
                  <a:lnTo>
                    <a:pt x="8" y="220"/>
                  </a:lnTo>
                  <a:lnTo>
                    <a:pt x="4" y="234"/>
                  </a:lnTo>
                  <a:lnTo>
                    <a:pt x="0" y="248"/>
                  </a:lnTo>
                  <a:lnTo>
                    <a:pt x="0" y="264"/>
                  </a:lnTo>
                  <a:lnTo>
                    <a:pt x="0" y="264"/>
                  </a:lnTo>
                  <a:lnTo>
                    <a:pt x="2" y="276"/>
                  </a:lnTo>
                  <a:lnTo>
                    <a:pt x="4" y="288"/>
                  </a:lnTo>
                  <a:lnTo>
                    <a:pt x="8" y="298"/>
                  </a:lnTo>
                  <a:lnTo>
                    <a:pt x="14" y="308"/>
                  </a:lnTo>
                  <a:lnTo>
                    <a:pt x="20" y="318"/>
                  </a:lnTo>
                  <a:lnTo>
                    <a:pt x="28" y="326"/>
                  </a:lnTo>
                  <a:lnTo>
                    <a:pt x="46" y="340"/>
                  </a:lnTo>
                  <a:lnTo>
                    <a:pt x="66" y="352"/>
                  </a:lnTo>
                  <a:lnTo>
                    <a:pt x="90" y="360"/>
                  </a:lnTo>
                  <a:lnTo>
                    <a:pt x="114" y="366"/>
                  </a:lnTo>
                  <a:lnTo>
                    <a:pt x="140" y="366"/>
                  </a:lnTo>
                  <a:lnTo>
                    <a:pt x="140" y="366"/>
                  </a:lnTo>
                  <a:lnTo>
                    <a:pt x="166" y="364"/>
                  </a:lnTo>
                  <a:lnTo>
                    <a:pt x="186" y="356"/>
                  </a:lnTo>
                  <a:lnTo>
                    <a:pt x="202" y="348"/>
                  </a:lnTo>
                  <a:lnTo>
                    <a:pt x="214" y="340"/>
                  </a:lnTo>
                  <a:lnTo>
                    <a:pt x="222" y="330"/>
                  </a:lnTo>
                  <a:lnTo>
                    <a:pt x="228" y="324"/>
                  </a:lnTo>
                  <a:lnTo>
                    <a:pt x="232" y="316"/>
                  </a:lnTo>
                  <a:lnTo>
                    <a:pt x="232" y="316"/>
                  </a:lnTo>
                  <a:lnTo>
                    <a:pt x="234" y="334"/>
                  </a:lnTo>
                  <a:lnTo>
                    <a:pt x="234" y="334"/>
                  </a:lnTo>
                  <a:lnTo>
                    <a:pt x="238" y="352"/>
                  </a:lnTo>
                  <a:lnTo>
                    <a:pt x="240" y="358"/>
                  </a:lnTo>
                  <a:lnTo>
                    <a:pt x="338" y="358"/>
                  </a:lnTo>
                  <a:lnTo>
                    <a:pt x="338" y="358"/>
                  </a:lnTo>
                  <a:lnTo>
                    <a:pt x="332" y="352"/>
                  </a:lnTo>
                  <a:lnTo>
                    <a:pt x="326" y="344"/>
                  </a:lnTo>
                  <a:lnTo>
                    <a:pt x="326" y="344"/>
                  </a:lnTo>
                  <a:lnTo>
                    <a:pt x="324" y="334"/>
                  </a:lnTo>
                  <a:lnTo>
                    <a:pt x="322" y="322"/>
                  </a:lnTo>
                  <a:lnTo>
                    <a:pt x="322" y="124"/>
                  </a:lnTo>
                  <a:lnTo>
                    <a:pt x="322" y="124"/>
                  </a:lnTo>
                  <a:lnTo>
                    <a:pt x="322" y="106"/>
                  </a:lnTo>
                  <a:lnTo>
                    <a:pt x="320" y="90"/>
                  </a:lnTo>
                  <a:lnTo>
                    <a:pt x="316" y="76"/>
                  </a:lnTo>
                  <a:lnTo>
                    <a:pt x="310" y="62"/>
                  </a:lnTo>
                  <a:lnTo>
                    <a:pt x="302" y="52"/>
                  </a:lnTo>
                  <a:lnTo>
                    <a:pt x="294" y="42"/>
                  </a:lnTo>
                  <a:lnTo>
                    <a:pt x="284" y="32"/>
                  </a:lnTo>
                  <a:lnTo>
                    <a:pt x="274" y="26"/>
                  </a:lnTo>
                  <a:lnTo>
                    <a:pt x="262" y="18"/>
                  </a:lnTo>
                  <a:lnTo>
                    <a:pt x="250" y="14"/>
                  </a:lnTo>
                  <a:lnTo>
                    <a:pt x="224" y="6"/>
                  </a:lnTo>
                  <a:lnTo>
                    <a:pt x="196" y="2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142" y="0"/>
                  </a:lnTo>
                  <a:lnTo>
                    <a:pt x="120" y="4"/>
                  </a:lnTo>
                  <a:lnTo>
                    <a:pt x="102" y="8"/>
                  </a:lnTo>
                  <a:lnTo>
                    <a:pt x="84" y="14"/>
                  </a:lnTo>
                  <a:lnTo>
                    <a:pt x="70" y="22"/>
                  </a:lnTo>
                  <a:lnTo>
                    <a:pt x="58" y="32"/>
                  </a:lnTo>
                  <a:lnTo>
                    <a:pt x="50" y="42"/>
                  </a:lnTo>
                  <a:lnTo>
                    <a:pt x="42" y="52"/>
                  </a:lnTo>
                  <a:lnTo>
                    <a:pt x="36" y="62"/>
                  </a:lnTo>
                  <a:lnTo>
                    <a:pt x="30" y="72"/>
                  </a:lnTo>
                  <a:lnTo>
                    <a:pt x="24" y="92"/>
                  </a:lnTo>
                  <a:lnTo>
                    <a:pt x="22" y="108"/>
                  </a:lnTo>
                  <a:lnTo>
                    <a:pt x="20" y="118"/>
                  </a:lnTo>
                  <a:lnTo>
                    <a:pt x="20" y="118"/>
                  </a:lnTo>
                  <a:lnTo>
                    <a:pt x="20" y="118"/>
                  </a:lnTo>
                  <a:lnTo>
                    <a:pt x="104" y="120"/>
                  </a:lnTo>
                  <a:lnTo>
                    <a:pt x="104" y="120"/>
                  </a:lnTo>
                  <a:close/>
                  <a:moveTo>
                    <a:pt x="160" y="296"/>
                  </a:moveTo>
                  <a:lnTo>
                    <a:pt x="160" y="296"/>
                  </a:lnTo>
                  <a:lnTo>
                    <a:pt x="150" y="298"/>
                  </a:lnTo>
                  <a:lnTo>
                    <a:pt x="138" y="296"/>
                  </a:lnTo>
                  <a:lnTo>
                    <a:pt x="126" y="294"/>
                  </a:lnTo>
                  <a:lnTo>
                    <a:pt x="116" y="290"/>
                  </a:lnTo>
                  <a:lnTo>
                    <a:pt x="108" y="284"/>
                  </a:lnTo>
                  <a:lnTo>
                    <a:pt x="100" y="276"/>
                  </a:lnTo>
                  <a:lnTo>
                    <a:pt x="94" y="266"/>
                  </a:lnTo>
                  <a:lnTo>
                    <a:pt x="92" y="254"/>
                  </a:lnTo>
                  <a:lnTo>
                    <a:pt x="92" y="254"/>
                  </a:lnTo>
                  <a:lnTo>
                    <a:pt x="94" y="248"/>
                  </a:lnTo>
                  <a:lnTo>
                    <a:pt x="94" y="242"/>
                  </a:lnTo>
                  <a:lnTo>
                    <a:pt x="100" y="232"/>
                  </a:lnTo>
                  <a:lnTo>
                    <a:pt x="110" y="224"/>
                  </a:lnTo>
                  <a:lnTo>
                    <a:pt x="120" y="218"/>
                  </a:lnTo>
                  <a:lnTo>
                    <a:pt x="132" y="212"/>
                  </a:lnTo>
                  <a:lnTo>
                    <a:pt x="144" y="208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96" y="196"/>
                  </a:lnTo>
                  <a:lnTo>
                    <a:pt x="222" y="188"/>
                  </a:lnTo>
                  <a:lnTo>
                    <a:pt x="222" y="188"/>
                  </a:lnTo>
                  <a:lnTo>
                    <a:pt x="230" y="184"/>
                  </a:lnTo>
                  <a:lnTo>
                    <a:pt x="232" y="182"/>
                  </a:lnTo>
                  <a:lnTo>
                    <a:pt x="232" y="230"/>
                  </a:lnTo>
                  <a:lnTo>
                    <a:pt x="232" y="230"/>
                  </a:lnTo>
                  <a:lnTo>
                    <a:pt x="230" y="242"/>
                  </a:lnTo>
                  <a:lnTo>
                    <a:pt x="226" y="254"/>
                  </a:lnTo>
                  <a:lnTo>
                    <a:pt x="220" y="266"/>
                  </a:lnTo>
                  <a:lnTo>
                    <a:pt x="212" y="274"/>
                  </a:lnTo>
                  <a:lnTo>
                    <a:pt x="202" y="282"/>
                  </a:lnTo>
                  <a:lnTo>
                    <a:pt x="190" y="290"/>
                  </a:lnTo>
                  <a:lnTo>
                    <a:pt x="176" y="294"/>
                  </a:lnTo>
                  <a:lnTo>
                    <a:pt x="160" y="296"/>
                  </a:lnTo>
                  <a:lnTo>
                    <a:pt x="160" y="296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0" name="Freeform 31"/>
            <p:cNvSpPr>
              <a:spLocks/>
            </p:cNvSpPr>
            <p:nvPr userDrawn="1"/>
          </p:nvSpPr>
          <p:spPr bwMode="auto">
            <a:xfrm>
              <a:off x="1757" y="1955"/>
              <a:ext cx="392" cy="480"/>
            </a:xfrm>
            <a:custGeom>
              <a:avLst/>
              <a:gdLst/>
              <a:ahLst/>
              <a:cxnLst>
                <a:cxn ang="0">
                  <a:pos x="246" y="480"/>
                </a:cxn>
                <a:cxn ang="0">
                  <a:pos x="246" y="84"/>
                </a:cxn>
                <a:cxn ang="0">
                  <a:pos x="392" y="84"/>
                </a:cxn>
                <a:cxn ang="0">
                  <a:pos x="392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44" y="84"/>
                </a:cxn>
                <a:cxn ang="0">
                  <a:pos x="144" y="480"/>
                </a:cxn>
                <a:cxn ang="0">
                  <a:pos x="246" y="480"/>
                </a:cxn>
                <a:cxn ang="0">
                  <a:pos x="246" y="480"/>
                </a:cxn>
              </a:cxnLst>
              <a:rect l="0" t="0" r="r" b="b"/>
              <a:pathLst>
                <a:path w="392" h="480">
                  <a:moveTo>
                    <a:pt x="246" y="480"/>
                  </a:moveTo>
                  <a:lnTo>
                    <a:pt x="246" y="84"/>
                  </a:lnTo>
                  <a:lnTo>
                    <a:pt x="392" y="84"/>
                  </a:lnTo>
                  <a:lnTo>
                    <a:pt x="392" y="0"/>
                  </a:lnTo>
                  <a:lnTo>
                    <a:pt x="0" y="0"/>
                  </a:lnTo>
                  <a:lnTo>
                    <a:pt x="0" y="84"/>
                  </a:lnTo>
                  <a:lnTo>
                    <a:pt x="144" y="84"/>
                  </a:lnTo>
                  <a:lnTo>
                    <a:pt x="144" y="480"/>
                  </a:lnTo>
                  <a:lnTo>
                    <a:pt x="246" y="480"/>
                  </a:lnTo>
                  <a:lnTo>
                    <a:pt x="246" y="48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1" name="Freeform 32"/>
            <p:cNvSpPr>
              <a:spLocks noEditPoints="1"/>
            </p:cNvSpPr>
            <p:nvPr userDrawn="1"/>
          </p:nvSpPr>
          <p:spPr bwMode="auto">
            <a:xfrm>
              <a:off x="2077" y="2077"/>
              <a:ext cx="350" cy="368"/>
            </a:xfrm>
            <a:custGeom>
              <a:avLst/>
              <a:gdLst/>
              <a:ahLst/>
              <a:cxnLst>
                <a:cxn ang="0">
                  <a:pos x="0" y="194"/>
                </a:cxn>
                <a:cxn ang="0">
                  <a:pos x="6" y="240"/>
                </a:cxn>
                <a:cxn ang="0">
                  <a:pos x="20" y="276"/>
                </a:cxn>
                <a:cxn ang="0">
                  <a:pos x="42" y="306"/>
                </a:cxn>
                <a:cxn ang="0">
                  <a:pos x="68" y="330"/>
                </a:cxn>
                <a:cxn ang="0">
                  <a:pos x="96" y="348"/>
                </a:cxn>
                <a:cxn ang="0">
                  <a:pos x="124" y="360"/>
                </a:cxn>
                <a:cxn ang="0">
                  <a:pos x="152" y="368"/>
                </a:cxn>
                <a:cxn ang="0">
                  <a:pos x="178" y="368"/>
                </a:cxn>
                <a:cxn ang="0">
                  <a:pos x="226" y="362"/>
                </a:cxn>
                <a:cxn ang="0">
                  <a:pos x="264" y="350"/>
                </a:cxn>
                <a:cxn ang="0">
                  <a:pos x="292" y="330"/>
                </a:cxn>
                <a:cxn ang="0">
                  <a:pos x="314" y="310"/>
                </a:cxn>
                <a:cxn ang="0">
                  <a:pos x="338" y="272"/>
                </a:cxn>
                <a:cxn ang="0">
                  <a:pos x="346" y="254"/>
                </a:cxn>
                <a:cxn ang="0">
                  <a:pos x="248" y="248"/>
                </a:cxn>
                <a:cxn ang="0">
                  <a:pos x="240" y="262"/>
                </a:cxn>
                <a:cxn ang="0">
                  <a:pos x="224" y="278"/>
                </a:cxn>
                <a:cxn ang="0">
                  <a:pos x="196" y="290"/>
                </a:cxn>
                <a:cxn ang="0">
                  <a:pos x="178" y="292"/>
                </a:cxn>
                <a:cxn ang="0">
                  <a:pos x="150" y="288"/>
                </a:cxn>
                <a:cxn ang="0">
                  <a:pos x="130" y="280"/>
                </a:cxn>
                <a:cxn ang="0">
                  <a:pos x="116" y="266"/>
                </a:cxn>
                <a:cxn ang="0">
                  <a:pos x="98" y="236"/>
                </a:cxn>
                <a:cxn ang="0">
                  <a:pos x="94" y="210"/>
                </a:cxn>
                <a:cxn ang="0">
                  <a:pos x="350" y="210"/>
                </a:cxn>
                <a:cxn ang="0">
                  <a:pos x="348" y="178"/>
                </a:cxn>
                <a:cxn ang="0">
                  <a:pos x="338" y="126"/>
                </a:cxn>
                <a:cxn ang="0">
                  <a:pos x="320" y="88"/>
                </a:cxn>
                <a:cxn ang="0">
                  <a:pos x="294" y="50"/>
                </a:cxn>
                <a:cxn ang="0">
                  <a:pos x="256" y="22"/>
                </a:cxn>
                <a:cxn ang="0">
                  <a:pos x="218" y="6"/>
                </a:cxn>
                <a:cxn ang="0">
                  <a:pos x="186" y="2"/>
                </a:cxn>
                <a:cxn ang="0">
                  <a:pos x="170" y="0"/>
                </a:cxn>
                <a:cxn ang="0">
                  <a:pos x="130" y="4"/>
                </a:cxn>
                <a:cxn ang="0">
                  <a:pos x="96" y="16"/>
                </a:cxn>
                <a:cxn ang="0">
                  <a:pos x="66" y="34"/>
                </a:cxn>
                <a:cxn ang="0">
                  <a:pos x="42" y="58"/>
                </a:cxn>
                <a:cxn ang="0">
                  <a:pos x="22" y="86"/>
                </a:cxn>
                <a:cxn ang="0">
                  <a:pos x="8" y="120"/>
                </a:cxn>
                <a:cxn ang="0">
                  <a:pos x="0" y="156"/>
                </a:cxn>
                <a:cxn ang="0">
                  <a:pos x="0" y="194"/>
                </a:cxn>
                <a:cxn ang="0">
                  <a:pos x="248" y="142"/>
                </a:cxn>
                <a:cxn ang="0">
                  <a:pos x="96" y="142"/>
                </a:cxn>
                <a:cxn ang="0">
                  <a:pos x="102" y="122"/>
                </a:cxn>
                <a:cxn ang="0">
                  <a:pos x="118" y="98"/>
                </a:cxn>
                <a:cxn ang="0">
                  <a:pos x="138" y="82"/>
                </a:cxn>
                <a:cxn ang="0">
                  <a:pos x="158" y="76"/>
                </a:cxn>
                <a:cxn ang="0">
                  <a:pos x="170" y="76"/>
                </a:cxn>
                <a:cxn ang="0">
                  <a:pos x="194" y="78"/>
                </a:cxn>
                <a:cxn ang="0">
                  <a:pos x="212" y="86"/>
                </a:cxn>
                <a:cxn ang="0">
                  <a:pos x="234" y="110"/>
                </a:cxn>
                <a:cxn ang="0">
                  <a:pos x="246" y="132"/>
                </a:cxn>
                <a:cxn ang="0">
                  <a:pos x="248" y="142"/>
                </a:cxn>
              </a:cxnLst>
              <a:rect l="0" t="0" r="r" b="b"/>
              <a:pathLst>
                <a:path w="350" h="368">
                  <a:moveTo>
                    <a:pt x="0" y="194"/>
                  </a:moveTo>
                  <a:lnTo>
                    <a:pt x="0" y="194"/>
                  </a:lnTo>
                  <a:lnTo>
                    <a:pt x="2" y="218"/>
                  </a:lnTo>
                  <a:lnTo>
                    <a:pt x="6" y="240"/>
                  </a:lnTo>
                  <a:lnTo>
                    <a:pt x="12" y="258"/>
                  </a:lnTo>
                  <a:lnTo>
                    <a:pt x="20" y="276"/>
                  </a:lnTo>
                  <a:lnTo>
                    <a:pt x="30" y="292"/>
                  </a:lnTo>
                  <a:lnTo>
                    <a:pt x="42" y="306"/>
                  </a:lnTo>
                  <a:lnTo>
                    <a:pt x="54" y="320"/>
                  </a:lnTo>
                  <a:lnTo>
                    <a:pt x="68" y="330"/>
                  </a:lnTo>
                  <a:lnTo>
                    <a:pt x="80" y="340"/>
                  </a:lnTo>
                  <a:lnTo>
                    <a:pt x="96" y="348"/>
                  </a:lnTo>
                  <a:lnTo>
                    <a:pt x="110" y="354"/>
                  </a:lnTo>
                  <a:lnTo>
                    <a:pt x="124" y="360"/>
                  </a:lnTo>
                  <a:lnTo>
                    <a:pt x="138" y="364"/>
                  </a:lnTo>
                  <a:lnTo>
                    <a:pt x="152" y="368"/>
                  </a:lnTo>
                  <a:lnTo>
                    <a:pt x="178" y="368"/>
                  </a:lnTo>
                  <a:lnTo>
                    <a:pt x="178" y="368"/>
                  </a:lnTo>
                  <a:lnTo>
                    <a:pt x="204" y="366"/>
                  </a:lnTo>
                  <a:lnTo>
                    <a:pt x="226" y="362"/>
                  </a:lnTo>
                  <a:lnTo>
                    <a:pt x="246" y="356"/>
                  </a:lnTo>
                  <a:lnTo>
                    <a:pt x="264" y="350"/>
                  </a:lnTo>
                  <a:lnTo>
                    <a:pt x="280" y="340"/>
                  </a:lnTo>
                  <a:lnTo>
                    <a:pt x="292" y="330"/>
                  </a:lnTo>
                  <a:lnTo>
                    <a:pt x="304" y="320"/>
                  </a:lnTo>
                  <a:lnTo>
                    <a:pt x="314" y="310"/>
                  </a:lnTo>
                  <a:lnTo>
                    <a:pt x="330" y="290"/>
                  </a:lnTo>
                  <a:lnTo>
                    <a:pt x="338" y="272"/>
                  </a:lnTo>
                  <a:lnTo>
                    <a:pt x="344" y="258"/>
                  </a:lnTo>
                  <a:lnTo>
                    <a:pt x="346" y="254"/>
                  </a:lnTo>
                  <a:lnTo>
                    <a:pt x="248" y="248"/>
                  </a:lnTo>
                  <a:lnTo>
                    <a:pt x="248" y="248"/>
                  </a:lnTo>
                  <a:lnTo>
                    <a:pt x="244" y="256"/>
                  </a:lnTo>
                  <a:lnTo>
                    <a:pt x="240" y="262"/>
                  </a:lnTo>
                  <a:lnTo>
                    <a:pt x="232" y="270"/>
                  </a:lnTo>
                  <a:lnTo>
                    <a:pt x="224" y="278"/>
                  </a:lnTo>
                  <a:lnTo>
                    <a:pt x="212" y="286"/>
                  </a:lnTo>
                  <a:lnTo>
                    <a:pt x="196" y="290"/>
                  </a:lnTo>
                  <a:lnTo>
                    <a:pt x="178" y="292"/>
                  </a:lnTo>
                  <a:lnTo>
                    <a:pt x="178" y="292"/>
                  </a:lnTo>
                  <a:lnTo>
                    <a:pt x="164" y="292"/>
                  </a:lnTo>
                  <a:lnTo>
                    <a:pt x="150" y="288"/>
                  </a:lnTo>
                  <a:lnTo>
                    <a:pt x="140" y="284"/>
                  </a:lnTo>
                  <a:lnTo>
                    <a:pt x="130" y="280"/>
                  </a:lnTo>
                  <a:lnTo>
                    <a:pt x="122" y="274"/>
                  </a:lnTo>
                  <a:lnTo>
                    <a:pt x="116" y="266"/>
                  </a:lnTo>
                  <a:lnTo>
                    <a:pt x="104" y="250"/>
                  </a:lnTo>
                  <a:lnTo>
                    <a:pt x="98" y="236"/>
                  </a:lnTo>
                  <a:lnTo>
                    <a:pt x="96" y="222"/>
                  </a:lnTo>
                  <a:lnTo>
                    <a:pt x="94" y="210"/>
                  </a:lnTo>
                  <a:lnTo>
                    <a:pt x="350" y="210"/>
                  </a:lnTo>
                  <a:lnTo>
                    <a:pt x="350" y="210"/>
                  </a:lnTo>
                  <a:lnTo>
                    <a:pt x="350" y="202"/>
                  </a:lnTo>
                  <a:lnTo>
                    <a:pt x="348" y="178"/>
                  </a:lnTo>
                  <a:lnTo>
                    <a:pt x="342" y="144"/>
                  </a:lnTo>
                  <a:lnTo>
                    <a:pt x="338" y="126"/>
                  </a:lnTo>
                  <a:lnTo>
                    <a:pt x="330" y="106"/>
                  </a:lnTo>
                  <a:lnTo>
                    <a:pt x="320" y="88"/>
                  </a:lnTo>
                  <a:lnTo>
                    <a:pt x="310" y="68"/>
                  </a:lnTo>
                  <a:lnTo>
                    <a:pt x="294" y="50"/>
                  </a:lnTo>
                  <a:lnTo>
                    <a:pt x="278" y="34"/>
                  </a:lnTo>
                  <a:lnTo>
                    <a:pt x="256" y="22"/>
                  </a:lnTo>
                  <a:lnTo>
                    <a:pt x="232" y="10"/>
                  </a:lnTo>
                  <a:lnTo>
                    <a:pt x="218" y="6"/>
                  </a:lnTo>
                  <a:lnTo>
                    <a:pt x="202" y="4"/>
                  </a:lnTo>
                  <a:lnTo>
                    <a:pt x="186" y="2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50" y="2"/>
                  </a:lnTo>
                  <a:lnTo>
                    <a:pt x="130" y="4"/>
                  </a:lnTo>
                  <a:lnTo>
                    <a:pt x="114" y="10"/>
                  </a:lnTo>
                  <a:lnTo>
                    <a:pt x="96" y="16"/>
                  </a:lnTo>
                  <a:lnTo>
                    <a:pt x="82" y="24"/>
                  </a:lnTo>
                  <a:lnTo>
                    <a:pt x="66" y="34"/>
                  </a:lnTo>
                  <a:lnTo>
                    <a:pt x="54" y="46"/>
                  </a:lnTo>
                  <a:lnTo>
                    <a:pt x="42" y="58"/>
                  </a:lnTo>
                  <a:lnTo>
                    <a:pt x="32" y="72"/>
                  </a:lnTo>
                  <a:lnTo>
                    <a:pt x="22" y="86"/>
                  </a:lnTo>
                  <a:lnTo>
                    <a:pt x="14" y="102"/>
                  </a:lnTo>
                  <a:lnTo>
                    <a:pt x="8" y="120"/>
                  </a:lnTo>
                  <a:lnTo>
                    <a:pt x="4" y="138"/>
                  </a:lnTo>
                  <a:lnTo>
                    <a:pt x="0" y="156"/>
                  </a:lnTo>
                  <a:lnTo>
                    <a:pt x="0" y="176"/>
                  </a:lnTo>
                  <a:lnTo>
                    <a:pt x="0" y="194"/>
                  </a:lnTo>
                  <a:lnTo>
                    <a:pt x="0" y="194"/>
                  </a:lnTo>
                  <a:close/>
                  <a:moveTo>
                    <a:pt x="248" y="142"/>
                  </a:moveTo>
                  <a:lnTo>
                    <a:pt x="96" y="142"/>
                  </a:lnTo>
                  <a:lnTo>
                    <a:pt x="96" y="142"/>
                  </a:lnTo>
                  <a:lnTo>
                    <a:pt x="98" y="132"/>
                  </a:lnTo>
                  <a:lnTo>
                    <a:pt x="102" y="122"/>
                  </a:lnTo>
                  <a:lnTo>
                    <a:pt x="108" y="110"/>
                  </a:lnTo>
                  <a:lnTo>
                    <a:pt x="118" y="98"/>
                  </a:lnTo>
                  <a:lnTo>
                    <a:pt x="130" y="86"/>
                  </a:lnTo>
                  <a:lnTo>
                    <a:pt x="138" y="82"/>
                  </a:lnTo>
                  <a:lnTo>
                    <a:pt x="148" y="80"/>
                  </a:lnTo>
                  <a:lnTo>
                    <a:pt x="158" y="76"/>
                  </a:lnTo>
                  <a:lnTo>
                    <a:pt x="170" y="76"/>
                  </a:lnTo>
                  <a:lnTo>
                    <a:pt x="170" y="76"/>
                  </a:lnTo>
                  <a:lnTo>
                    <a:pt x="182" y="76"/>
                  </a:lnTo>
                  <a:lnTo>
                    <a:pt x="194" y="78"/>
                  </a:lnTo>
                  <a:lnTo>
                    <a:pt x="204" y="82"/>
                  </a:lnTo>
                  <a:lnTo>
                    <a:pt x="212" y="86"/>
                  </a:lnTo>
                  <a:lnTo>
                    <a:pt x="224" y="96"/>
                  </a:lnTo>
                  <a:lnTo>
                    <a:pt x="234" y="110"/>
                  </a:lnTo>
                  <a:lnTo>
                    <a:pt x="242" y="122"/>
                  </a:lnTo>
                  <a:lnTo>
                    <a:pt x="246" y="132"/>
                  </a:lnTo>
                  <a:lnTo>
                    <a:pt x="248" y="142"/>
                  </a:lnTo>
                  <a:lnTo>
                    <a:pt x="248" y="142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2" name="Freeform 33"/>
            <p:cNvSpPr>
              <a:spLocks/>
            </p:cNvSpPr>
            <p:nvPr userDrawn="1"/>
          </p:nvSpPr>
          <p:spPr bwMode="auto">
            <a:xfrm>
              <a:off x="2695" y="2081"/>
              <a:ext cx="202" cy="354"/>
            </a:xfrm>
            <a:custGeom>
              <a:avLst/>
              <a:gdLst/>
              <a:ahLst/>
              <a:cxnLst>
                <a:cxn ang="0">
                  <a:pos x="0" y="354"/>
                </a:cxn>
                <a:cxn ang="0">
                  <a:pos x="94" y="354"/>
                </a:cxn>
                <a:cxn ang="0">
                  <a:pos x="94" y="196"/>
                </a:cxn>
                <a:cxn ang="0">
                  <a:pos x="94" y="196"/>
                </a:cxn>
                <a:cxn ang="0">
                  <a:pos x="96" y="164"/>
                </a:cxn>
                <a:cxn ang="0">
                  <a:pos x="100" y="150"/>
                </a:cxn>
                <a:cxn ang="0">
                  <a:pos x="104" y="136"/>
                </a:cxn>
                <a:cxn ang="0">
                  <a:pos x="110" y="122"/>
                </a:cxn>
                <a:cxn ang="0">
                  <a:pos x="118" y="112"/>
                </a:cxn>
                <a:cxn ang="0">
                  <a:pos x="130" y="102"/>
                </a:cxn>
                <a:cxn ang="0">
                  <a:pos x="142" y="92"/>
                </a:cxn>
                <a:cxn ang="0">
                  <a:pos x="142" y="92"/>
                </a:cxn>
                <a:cxn ang="0">
                  <a:pos x="158" y="88"/>
                </a:cxn>
                <a:cxn ang="0">
                  <a:pos x="172" y="84"/>
                </a:cxn>
                <a:cxn ang="0">
                  <a:pos x="186" y="84"/>
                </a:cxn>
                <a:cxn ang="0">
                  <a:pos x="202" y="84"/>
                </a:cxn>
                <a:cxn ang="0">
                  <a:pos x="202" y="2"/>
                </a:cxn>
                <a:cxn ang="0">
                  <a:pos x="202" y="2"/>
                </a:cxn>
                <a:cxn ang="0">
                  <a:pos x="192" y="0"/>
                </a:cxn>
                <a:cxn ang="0">
                  <a:pos x="176" y="0"/>
                </a:cxn>
                <a:cxn ang="0">
                  <a:pos x="176" y="0"/>
                </a:cxn>
                <a:cxn ang="0">
                  <a:pos x="166" y="0"/>
                </a:cxn>
                <a:cxn ang="0">
                  <a:pos x="154" y="2"/>
                </a:cxn>
                <a:cxn ang="0">
                  <a:pos x="144" y="6"/>
                </a:cxn>
                <a:cxn ang="0">
                  <a:pos x="132" y="10"/>
                </a:cxn>
                <a:cxn ang="0">
                  <a:pos x="124" y="18"/>
                </a:cxn>
                <a:cxn ang="0">
                  <a:pos x="114" y="26"/>
                </a:cxn>
                <a:cxn ang="0">
                  <a:pos x="106" y="36"/>
                </a:cxn>
                <a:cxn ang="0">
                  <a:pos x="100" y="46"/>
                </a:cxn>
                <a:cxn ang="0">
                  <a:pos x="100" y="46"/>
                </a:cxn>
                <a:cxn ang="0">
                  <a:pos x="94" y="58"/>
                </a:cxn>
                <a:cxn ang="0">
                  <a:pos x="90" y="10"/>
                </a:cxn>
                <a:cxn ang="0">
                  <a:pos x="0" y="10"/>
                </a:cxn>
                <a:cxn ang="0">
                  <a:pos x="0" y="354"/>
                </a:cxn>
                <a:cxn ang="0">
                  <a:pos x="0" y="354"/>
                </a:cxn>
              </a:cxnLst>
              <a:rect l="0" t="0" r="r" b="b"/>
              <a:pathLst>
                <a:path w="202" h="354">
                  <a:moveTo>
                    <a:pt x="0" y="354"/>
                  </a:moveTo>
                  <a:lnTo>
                    <a:pt x="94" y="354"/>
                  </a:lnTo>
                  <a:lnTo>
                    <a:pt x="94" y="196"/>
                  </a:lnTo>
                  <a:lnTo>
                    <a:pt x="94" y="196"/>
                  </a:lnTo>
                  <a:lnTo>
                    <a:pt x="96" y="164"/>
                  </a:lnTo>
                  <a:lnTo>
                    <a:pt x="100" y="150"/>
                  </a:lnTo>
                  <a:lnTo>
                    <a:pt x="104" y="136"/>
                  </a:lnTo>
                  <a:lnTo>
                    <a:pt x="110" y="122"/>
                  </a:lnTo>
                  <a:lnTo>
                    <a:pt x="118" y="112"/>
                  </a:lnTo>
                  <a:lnTo>
                    <a:pt x="130" y="102"/>
                  </a:lnTo>
                  <a:lnTo>
                    <a:pt x="142" y="92"/>
                  </a:lnTo>
                  <a:lnTo>
                    <a:pt x="142" y="92"/>
                  </a:lnTo>
                  <a:lnTo>
                    <a:pt x="158" y="88"/>
                  </a:lnTo>
                  <a:lnTo>
                    <a:pt x="172" y="84"/>
                  </a:lnTo>
                  <a:lnTo>
                    <a:pt x="186" y="84"/>
                  </a:lnTo>
                  <a:lnTo>
                    <a:pt x="202" y="84"/>
                  </a:lnTo>
                  <a:lnTo>
                    <a:pt x="202" y="2"/>
                  </a:lnTo>
                  <a:lnTo>
                    <a:pt x="202" y="2"/>
                  </a:lnTo>
                  <a:lnTo>
                    <a:pt x="192" y="0"/>
                  </a:lnTo>
                  <a:lnTo>
                    <a:pt x="176" y="0"/>
                  </a:lnTo>
                  <a:lnTo>
                    <a:pt x="176" y="0"/>
                  </a:lnTo>
                  <a:lnTo>
                    <a:pt x="166" y="0"/>
                  </a:lnTo>
                  <a:lnTo>
                    <a:pt x="154" y="2"/>
                  </a:lnTo>
                  <a:lnTo>
                    <a:pt x="144" y="6"/>
                  </a:lnTo>
                  <a:lnTo>
                    <a:pt x="132" y="10"/>
                  </a:lnTo>
                  <a:lnTo>
                    <a:pt x="124" y="18"/>
                  </a:lnTo>
                  <a:lnTo>
                    <a:pt x="114" y="26"/>
                  </a:lnTo>
                  <a:lnTo>
                    <a:pt x="106" y="36"/>
                  </a:lnTo>
                  <a:lnTo>
                    <a:pt x="100" y="46"/>
                  </a:lnTo>
                  <a:lnTo>
                    <a:pt x="100" y="46"/>
                  </a:lnTo>
                  <a:lnTo>
                    <a:pt x="94" y="58"/>
                  </a:lnTo>
                  <a:lnTo>
                    <a:pt x="90" y="10"/>
                  </a:lnTo>
                  <a:lnTo>
                    <a:pt x="0" y="10"/>
                  </a:lnTo>
                  <a:lnTo>
                    <a:pt x="0" y="354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3" name="Freeform 34"/>
            <p:cNvSpPr>
              <a:spLocks/>
            </p:cNvSpPr>
            <p:nvPr userDrawn="1"/>
          </p:nvSpPr>
          <p:spPr bwMode="auto">
            <a:xfrm>
              <a:off x="2433" y="1981"/>
              <a:ext cx="206" cy="454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48" y="174"/>
                </a:cxn>
                <a:cxn ang="0">
                  <a:pos x="48" y="350"/>
                </a:cxn>
                <a:cxn ang="0">
                  <a:pos x="48" y="350"/>
                </a:cxn>
                <a:cxn ang="0">
                  <a:pos x="48" y="374"/>
                </a:cxn>
                <a:cxn ang="0">
                  <a:pos x="52" y="396"/>
                </a:cxn>
                <a:cxn ang="0">
                  <a:pos x="56" y="408"/>
                </a:cxn>
                <a:cxn ang="0">
                  <a:pos x="62" y="418"/>
                </a:cxn>
                <a:cxn ang="0">
                  <a:pos x="68" y="428"/>
                </a:cxn>
                <a:cxn ang="0">
                  <a:pos x="78" y="436"/>
                </a:cxn>
                <a:cxn ang="0">
                  <a:pos x="78" y="436"/>
                </a:cxn>
                <a:cxn ang="0">
                  <a:pos x="88" y="442"/>
                </a:cxn>
                <a:cxn ang="0">
                  <a:pos x="100" y="446"/>
                </a:cxn>
                <a:cxn ang="0">
                  <a:pos x="112" y="450"/>
                </a:cxn>
                <a:cxn ang="0">
                  <a:pos x="124" y="452"/>
                </a:cxn>
                <a:cxn ang="0">
                  <a:pos x="150" y="454"/>
                </a:cxn>
                <a:cxn ang="0">
                  <a:pos x="178" y="452"/>
                </a:cxn>
                <a:cxn ang="0">
                  <a:pos x="178" y="452"/>
                </a:cxn>
                <a:cxn ang="0">
                  <a:pos x="206" y="452"/>
                </a:cxn>
                <a:cxn ang="0">
                  <a:pos x="206" y="382"/>
                </a:cxn>
                <a:cxn ang="0">
                  <a:pos x="184" y="382"/>
                </a:cxn>
                <a:cxn ang="0">
                  <a:pos x="184" y="382"/>
                </a:cxn>
                <a:cxn ang="0">
                  <a:pos x="166" y="380"/>
                </a:cxn>
                <a:cxn ang="0">
                  <a:pos x="158" y="378"/>
                </a:cxn>
                <a:cxn ang="0">
                  <a:pos x="152" y="374"/>
                </a:cxn>
                <a:cxn ang="0">
                  <a:pos x="152" y="374"/>
                </a:cxn>
                <a:cxn ang="0">
                  <a:pos x="146" y="368"/>
                </a:cxn>
                <a:cxn ang="0">
                  <a:pos x="142" y="358"/>
                </a:cxn>
                <a:cxn ang="0">
                  <a:pos x="142" y="350"/>
                </a:cxn>
                <a:cxn ang="0">
                  <a:pos x="142" y="342"/>
                </a:cxn>
                <a:cxn ang="0">
                  <a:pos x="142" y="174"/>
                </a:cxn>
                <a:cxn ang="0">
                  <a:pos x="204" y="174"/>
                </a:cxn>
                <a:cxn ang="0">
                  <a:pos x="204" y="108"/>
                </a:cxn>
                <a:cxn ang="0">
                  <a:pos x="142" y="108"/>
                </a:cxn>
                <a:cxn ang="0">
                  <a:pos x="142" y="0"/>
                </a:cxn>
                <a:cxn ang="0">
                  <a:pos x="48" y="0"/>
                </a:cxn>
                <a:cxn ang="0">
                  <a:pos x="48" y="108"/>
                </a:cxn>
                <a:cxn ang="0">
                  <a:pos x="0" y="108"/>
                </a:cxn>
                <a:cxn ang="0">
                  <a:pos x="0" y="174"/>
                </a:cxn>
                <a:cxn ang="0">
                  <a:pos x="0" y="174"/>
                </a:cxn>
              </a:cxnLst>
              <a:rect l="0" t="0" r="r" b="b"/>
              <a:pathLst>
                <a:path w="206" h="454">
                  <a:moveTo>
                    <a:pt x="0" y="174"/>
                  </a:moveTo>
                  <a:lnTo>
                    <a:pt x="48" y="174"/>
                  </a:lnTo>
                  <a:lnTo>
                    <a:pt x="48" y="350"/>
                  </a:lnTo>
                  <a:lnTo>
                    <a:pt x="48" y="350"/>
                  </a:lnTo>
                  <a:lnTo>
                    <a:pt x="48" y="374"/>
                  </a:lnTo>
                  <a:lnTo>
                    <a:pt x="52" y="396"/>
                  </a:lnTo>
                  <a:lnTo>
                    <a:pt x="56" y="408"/>
                  </a:lnTo>
                  <a:lnTo>
                    <a:pt x="62" y="418"/>
                  </a:lnTo>
                  <a:lnTo>
                    <a:pt x="68" y="428"/>
                  </a:lnTo>
                  <a:lnTo>
                    <a:pt x="78" y="436"/>
                  </a:lnTo>
                  <a:lnTo>
                    <a:pt x="78" y="436"/>
                  </a:lnTo>
                  <a:lnTo>
                    <a:pt x="88" y="442"/>
                  </a:lnTo>
                  <a:lnTo>
                    <a:pt x="100" y="446"/>
                  </a:lnTo>
                  <a:lnTo>
                    <a:pt x="112" y="450"/>
                  </a:lnTo>
                  <a:lnTo>
                    <a:pt x="124" y="452"/>
                  </a:lnTo>
                  <a:lnTo>
                    <a:pt x="150" y="454"/>
                  </a:lnTo>
                  <a:lnTo>
                    <a:pt x="178" y="452"/>
                  </a:lnTo>
                  <a:lnTo>
                    <a:pt x="178" y="452"/>
                  </a:lnTo>
                  <a:lnTo>
                    <a:pt x="206" y="452"/>
                  </a:lnTo>
                  <a:lnTo>
                    <a:pt x="206" y="382"/>
                  </a:lnTo>
                  <a:lnTo>
                    <a:pt x="184" y="382"/>
                  </a:lnTo>
                  <a:lnTo>
                    <a:pt x="184" y="382"/>
                  </a:lnTo>
                  <a:lnTo>
                    <a:pt x="166" y="380"/>
                  </a:lnTo>
                  <a:lnTo>
                    <a:pt x="158" y="378"/>
                  </a:lnTo>
                  <a:lnTo>
                    <a:pt x="152" y="374"/>
                  </a:lnTo>
                  <a:lnTo>
                    <a:pt x="152" y="374"/>
                  </a:lnTo>
                  <a:lnTo>
                    <a:pt x="146" y="368"/>
                  </a:lnTo>
                  <a:lnTo>
                    <a:pt x="142" y="358"/>
                  </a:lnTo>
                  <a:lnTo>
                    <a:pt x="142" y="350"/>
                  </a:lnTo>
                  <a:lnTo>
                    <a:pt x="142" y="342"/>
                  </a:lnTo>
                  <a:lnTo>
                    <a:pt x="142" y="174"/>
                  </a:lnTo>
                  <a:lnTo>
                    <a:pt x="204" y="174"/>
                  </a:lnTo>
                  <a:lnTo>
                    <a:pt x="204" y="108"/>
                  </a:lnTo>
                  <a:lnTo>
                    <a:pt x="142" y="108"/>
                  </a:lnTo>
                  <a:lnTo>
                    <a:pt x="142" y="0"/>
                  </a:lnTo>
                  <a:lnTo>
                    <a:pt x="48" y="0"/>
                  </a:lnTo>
                  <a:lnTo>
                    <a:pt x="48" y="108"/>
                  </a:lnTo>
                  <a:lnTo>
                    <a:pt x="0" y="108"/>
                  </a:lnTo>
                  <a:lnTo>
                    <a:pt x="0" y="174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4" name="Freeform 35"/>
            <p:cNvSpPr>
              <a:spLocks noEditPoints="1"/>
            </p:cNvSpPr>
            <p:nvPr userDrawn="1"/>
          </p:nvSpPr>
          <p:spPr bwMode="auto">
            <a:xfrm>
              <a:off x="2897" y="2077"/>
              <a:ext cx="338" cy="366"/>
            </a:xfrm>
            <a:custGeom>
              <a:avLst/>
              <a:gdLst/>
              <a:ahLst/>
              <a:cxnLst>
                <a:cxn ang="0">
                  <a:pos x="106" y="112"/>
                </a:cxn>
                <a:cxn ang="0">
                  <a:pos x="118" y="84"/>
                </a:cxn>
                <a:cxn ang="0">
                  <a:pos x="148" y="70"/>
                </a:cxn>
                <a:cxn ang="0">
                  <a:pos x="174" y="68"/>
                </a:cxn>
                <a:cxn ang="0">
                  <a:pos x="206" y="74"/>
                </a:cxn>
                <a:cxn ang="0">
                  <a:pos x="226" y="92"/>
                </a:cxn>
                <a:cxn ang="0">
                  <a:pos x="230" y="110"/>
                </a:cxn>
                <a:cxn ang="0">
                  <a:pos x="222" y="128"/>
                </a:cxn>
                <a:cxn ang="0">
                  <a:pos x="178" y="140"/>
                </a:cxn>
                <a:cxn ang="0">
                  <a:pos x="108" y="152"/>
                </a:cxn>
                <a:cxn ang="0">
                  <a:pos x="60" y="170"/>
                </a:cxn>
                <a:cxn ang="0">
                  <a:pos x="26" y="196"/>
                </a:cxn>
                <a:cxn ang="0">
                  <a:pos x="4" y="234"/>
                </a:cxn>
                <a:cxn ang="0">
                  <a:pos x="0" y="264"/>
                </a:cxn>
                <a:cxn ang="0">
                  <a:pos x="8" y="298"/>
                </a:cxn>
                <a:cxn ang="0">
                  <a:pos x="28" y="326"/>
                </a:cxn>
                <a:cxn ang="0">
                  <a:pos x="90" y="360"/>
                </a:cxn>
                <a:cxn ang="0">
                  <a:pos x="140" y="366"/>
                </a:cxn>
                <a:cxn ang="0">
                  <a:pos x="202" y="348"/>
                </a:cxn>
                <a:cxn ang="0">
                  <a:pos x="228" y="324"/>
                </a:cxn>
                <a:cxn ang="0">
                  <a:pos x="234" y="334"/>
                </a:cxn>
                <a:cxn ang="0">
                  <a:pos x="240" y="358"/>
                </a:cxn>
                <a:cxn ang="0">
                  <a:pos x="332" y="352"/>
                </a:cxn>
                <a:cxn ang="0">
                  <a:pos x="324" y="334"/>
                </a:cxn>
                <a:cxn ang="0">
                  <a:pos x="322" y="124"/>
                </a:cxn>
                <a:cxn ang="0">
                  <a:pos x="316" y="76"/>
                </a:cxn>
                <a:cxn ang="0">
                  <a:pos x="294" y="42"/>
                </a:cxn>
                <a:cxn ang="0">
                  <a:pos x="264" y="18"/>
                </a:cxn>
                <a:cxn ang="0">
                  <a:pos x="196" y="2"/>
                </a:cxn>
                <a:cxn ang="0">
                  <a:pos x="142" y="0"/>
                </a:cxn>
                <a:cxn ang="0">
                  <a:pos x="84" y="14"/>
                </a:cxn>
                <a:cxn ang="0">
                  <a:pos x="50" y="42"/>
                </a:cxn>
                <a:cxn ang="0">
                  <a:pos x="30" y="72"/>
                </a:cxn>
                <a:cxn ang="0">
                  <a:pos x="22" y="118"/>
                </a:cxn>
                <a:cxn ang="0">
                  <a:pos x="104" y="120"/>
                </a:cxn>
                <a:cxn ang="0">
                  <a:pos x="162" y="296"/>
                </a:cxn>
                <a:cxn ang="0">
                  <a:pos x="128" y="294"/>
                </a:cxn>
                <a:cxn ang="0">
                  <a:pos x="100" y="276"/>
                </a:cxn>
                <a:cxn ang="0">
                  <a:pos x="94" y="254"/>
                </a:cxn>
                <a:cxn ang="0">
                  <a:pos x="100" y="232"/>
                </a:cxn>
                <a:cxn ang="0">
                  <a:pos x="132" y="212"/>
                </a:cxn>
                <a:cxn ang="0">
                  <a:pos x="168" y="204"/>
                </a:cxn>
                <a:cxn ang="0">
                  <a:pos x="222" y="188"/>
                </a:cxn>
                <a:cxn ang="0">
                  <a:pos x="232" y="230"/>
                </a:cxn>
                <a:cxn ang="0">
                  <a:pos x="226" y="254"/>
                </a:cxn>
                <a:cxn ang="0">
                  <a:pos x="202" y="282"/>
                </a:cxn>
                <a:cxn ang="0">
                  <a:pos x="162" y="296"/>
                </a:cxn>
              </a:cxnLst>
              <a:rect l="0" t="0" r="r" b="b"/>
              <a:pathLst>
                <a:path w="338" h="366">
                  <a:moveTo>
                    <a:pt x="104" y="120"/>
                  </a:moveTo>
                  <a:lnTo>
                    <a:pt x="104" y="120"/>
                  </a:lnTo>
                  <a:lnTo>
                    <a:pt x="106" y="112"/>
                  </a:lnTo>
                  <a:lnTo>
                    <a:pt x="106" y="102"/>
                  </a:lnTo>
                  <a:lnTo>
                    <a:pt x="112" y="94"/>
                  </a:lnTo>
                  <a:lnTo>
                    <a:pt x="118" y="84"/>
                  </a:lnTo>
                  <a:lnTo>
                    <a:pt x="132" y="76"/>
                  </a:lnTo>
                  <a:lnTo>
                    <a:pt x="140" y="72"/>
                  </a:lnTo>
                  <a:lnTo>
                    <a:pt x="148" y="70"/>
                  </a:lnTo>
                  <a:lnTo>
                    <a:pt x="160" y="68"/>
                  </a:lnTo>
                  <a:lnTo>
                    <a:pt x="174" y="68"/>
                  </a:lnTo>
                  <a:lnTo>
                    <a:pt x="174" y="68"/>
                  </a:lnTo>
                  <a:lnTo>
                    <a:pt x="184" y="68"/>
                  </a:lnTo>
                  <a:lnTo>
                    <a:pt x="196" y="70"/>
                  </a:lnTo>
                  <a:lnTo>
                    <a:pt x="206" y="74"/>
                  </a:lnTo>
                  <a:lnTo>
                    <a:pt x="214" y="80"/>
                  </a:lnTo>
                  <a:lnTo>
                    <a:pt x="222" y="86"/>
                  </a:lnTo>
                  <a:lnTo>
                    <a:pt x="226" y="92"/>
                  </a:lnTo>
                  <a:lnTo>
                    <a:pt x="230" y="102"/>
                  </a:lnTo>
                  <a:lnTo>
                    <a:pt x="230" y="110"/>
                  </a:lnTo>
                  <a:lnTo>
                    <a:pt x="230" y="110"/>
                  </a:lnTo>
                  <a:lnTo>
                    <a:pt x="230" y="118"/>
                  </a:lnTo>
                  <a:lnTo>
                    <a:pt x="226" y="124"/>
                  </a:lnTo>
                  <a:lnTo>
                    <a:pt x="222" y="128"/>
                  </a:lnTo>
                  <a:lnTo>
                    <a:pt x="216" y="132"/>
                  </a:lnTo>
                  <a:lnTo>
                    <a:pt x="200" y="136"/>
                  </a:lnTo>
                  <a:lnTo>
                    <a:pt x="178" y="140"/>
                  </a:lnTo>
                  <a:lnTo>
                    <a:pt x="178" y="140"/>
                  </a:lnTo>
                  <a:lnTo>
                    <a:pt x="140" y="146"/>
                  </a:lnTo>
                  <a:lnTo>
                    <a:pt x="108" y="152"/>
                  </a:lnTo>
                  <a:lnTo>
                    <a:pt x="82" y="160"/>
                  </a:lnTo>
                  <a:lnTo>
                    <a:pt x="60" y="170"/>
                  </a:lnTo>
                  <a:lnTo>
                    <a:pt x="60" y="170"/>
                  </a:lnTo>
                  <a:lnTo>
                    <a:pt x="48" y="176"/>
                  </a:lnTo>
                  <a:lnTo>
                    <a:pt x="36" y="186"/>
                  </a:lnTo>
                  <a:lnTo>
                    <a:pt x="26" y="196"/>
                  </a:lnTo>
                  <a:lnTo>
                    <a:pt x="16" y="206"/>
                  </a:lnTo>
                  <a:lnTo>
                    <a:pt x="8" y="220"/>
                  </a:lnTo>
                  <a:lnTo>
                    <a:pt x="4" y="234"/>
                  </a:lnTo>
                  <a:lnTo>
                    <a:pt x="0" y="248"/>
                  </a:lnTo>
                  <a:lnTo>
                    <a:pt x="0" y="264"/>
                  </a:lnTo>
                  <a:lnTo>
                    <a:pt x="0" y="264"/>
                  </a:lnTo>
                  <a:lnTo>
                    <a:pt x="2" y="276"/>
                  </a:lnTo>
                  <a:lnTo>
                    <a:pt x="4" y="288"/>
                  </a:lnTo>
                  <a:lnTo>
                    <a:pt x="8" y="298"/>
                  </a:lnTo>
                  <a:lnTo>
                    <a:pt x="14" y="308"/>
                  </a:lnTo>
                  <a:lnTo>
                    <a:pt x="20" y="318"/>
                  </a:lnTo>
                  <a:lnTo>
                    <a:pt x="28" y="326"/>
                  </a:lnTo>
                  <a:lnTo>
                    <a:pt x="46" y="340"/>
                  </a:lnTo>
                  <a:lnTo>
                    <a:pt x="68" y="352"/>
                  </a:lnTo>
                  <a:lnTo>
                    <a:pt x="90" y="360"/>
                  </a:lnTo>
                  <a:lnTo>
                    <a:pt x="114" y="366"/>
                  </a:lnTo>
                  <a:lnTo>
                    <a:pt x="140" y="366"/>
                  </a:lnTo>
                  <a:lnTo>
                    <a:pt x="140" y="366"/>
                  </a:lnTo>
                  <a:lnTo>
                    <a:pt x="166" y="364"/>
                  </a:lnTo>
                  <a:lnTo>
                    <a:pt x="186" y="356"/>
                  </a:lnTo>
                  <a:lnTo>
                    <a:pt x="202" y="348"/>
                  </a:lnTo>
                  <a:lnTo>
                    <a:pt x="214" y="340"/>
                  </a:lnTo>
                  <a:lnTo>
                    <a:pt x="222" y="330"/>
                  </a:lnTo>
                  <a:lnTo>
                    <a:pt x="228" y="324"/>
                  </a:lnTo>
                  <a:lnTo>
                    <a:pt x="232" y="316"/>
                  </a:lnTo>
                  <a:lnTo>
                    <a:pt x="232" y="316"/>
                  </a:lnTo>
                  <a:lnTo>
                    <a:pt x="234" y="334"/>
                  </a:lnTo>
                  <a:lnTo>
                    <a:pt x="234" y="334"/>
                  </a:lnTo>
                  <a:lnTo>
                    <a:pt x="238" y="352"/>
                  </a:lnTo>
                  <a:lnTo>
                    <a:pt x="240" y="358"/>
                  </a:lnTo>
                  <a:lnTo>
                    <a:pt x="338" y="358"/>
                  </a:lnTo>
                  <a:lnTo>
                    <a:pt x="338" y="358"/>
                  </a:lnTo>
                  <a:lnTo>
                    <a:pt x="332" y="352"/>
                  </a:lnTo>
                  <a:lnTo>
                    <a:pt x="328" y="344"/>
                  </a:lnTo>
                  <a:lnTo>
                    <a:pt x="328" y="344"/>
                  </a:lnTo>
                  <a:lnTo>
                    <a:pt x="324" y="334"/>
                  </a:lnTo>
                  <a:lnTo>
                    <a:pt x="322" y="322"/>
                  </a:lnTo>
                  <a:lnTo>
                    <a:pt x="322" y="124"/>
                  </a:lnTo>
                  <a:lnTo>
                    <a:pt x="322" y="124"/>
                  </a:lnTo>
                  <a:lnTo>
                    <a:pt x="322" y="106"/>
                  </a:lnTo>
                  <a:lnTo>
                    <a:pt x="320" y="90"/>
                  </a:lnTo>
                  <a:lnTo>
                    <a:pt x="316" y="76"/>
                  </a:lnTo>
                  <a:lnTo>
                    <a:pt x="310" y="62"/>
                  </a:lnTo>
                  <a:lnTo>
                    <a:pt x="302" y="52"/>
                  </a:lnTo>
                  <a:lnTo>
                    <a:pt x="294" y="42"/>
                  </a:lnTo>
                  <a:lnTo>
                    <a:pt x="284" y="32"/>
                  </a:lnTo>
                  <a:lnTo>
                    <a:pt x="274" y="26"/>
                  </a:lnTo>
                  <a:lnTo>
                    <a:pt x="264" y="18"/>
                  </a:lnTo>
                  <a:lnTo>
                    <a:pt x="250" y="14"/>
                  </a:lnTo>
                  <a:lnTo>
                    <a:pt x="224" y="6"/>
                  </a:lnTo>
                  <a:lnTo>
                    <a:pt x="196" y="2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142" y="0"/>
                  </a:lnTo>
                  <a:lnTo>
                    <a:pt x="120" y="4"/>
                  </a:lnTo>
                  <a:lnTo>
                    <a:pt x="102" y="8"/>
                  </a:lnTo>
                  <a:lnTo>
                    <a:pt x="84" y="14"/>
                  </a:lnTo>
                  <a:lnTo>
                    <a:pt x="70" y="22"/>
                  </a:lnTo>
                  <a:lnTo>
                    <a:pt x="60" y="32"/>
                  </a:lnTo>
                  <a:lnTo>
                    <a:pt x="50" y="42"/>
                  </a:lnTo>
                  <a:lnTo>
                    <a:pt x="42" y="52"/>
                  </a:lnTo>
                  <a:lnTo>
                    <a:pt x="36" y="62"/>
                  </a:lnTo>
                  <a:lnTo>
                    <a:pt x="30" y="72"/>
                  </a:lnTo>
                  <a:lnTo>
                    <a:pt x="26" y="92"/>
                  </a:lnTo>
                  <a:lnTo>
                    <a:pt x="22" y="108"/>
                  </a:lnTo>
                  <a:lnTo>
                    <a:pt x="22" y="118"/>
                  </a:lnTo>
                  <a:lnTo>
                    <a:pt x="22" y="118"/>
                  </a:lnTo>
                  <a:lnTo>
                    <a:pt x="22" y="118"/>
                  </a:lnTo>
                  <a:lnTo>
                    <a:pt x="104" y="120"/>
                  </a:lnTo>
                  <a:lnTo>
                    <a:pt x="104" y="120"/>
                  </a:lnTo>
                  <a:close/>
                  <a:moveTo>
                    <a:pt x="162" y="296"/>
                  </a:moveTo>
                  <a:lnTo>
                    <a:pt x="162" y="296"/>
                  </a:lnTo>
                  <a:lnTo>
                    <a:pt x="150" y="298"/>
                  </a:lnTo>
                  <a:lnTo>
                    <a:pt x="138" y="296"/>
                  </a:lnTo>
                  <a:lnTo>
                    <a:pt x="128" y="294"/>
                  </a:lnTo>
                  <a:lnTo>
                    <a:pt x="116" y="290"/>
                  </a:lnTo>
                  <a:lnTo>
                    <a:pt x="108" y="284"/>
                  </a:lnTo>
                  <a:lnTo>
                    <a:pt x="100" y="276"/>
                  </a:lnTo>
                  <a:lnTo>
                    <a:pt x="96" y="266"/>
                  </a:lnTo>
                  <a:lnTo>
                    <a:pt x="94" y="254"/>
                  </a:lnTo>
                  <a:lnTo>
                    <a:pt x="94" y="254"/>
                  </a:lnTo>
                  <a:lnTo>
                    <a:pt x="94" y="248"/>
                  </a:lnTo>
                  <a:lnTo>
                    <a:pt x="94" y="242"/>
                  </a:lnTo>
                  <a:lnTo>
                    <a:pt x="100" y="232"/>
                  </a:lnTo>
                  <a:lnTo>
                    <a:pt x="110" y="224"/>
                  </a:lnTo>
                  <a:lnTo>
                    <a:pt x="120" y="218"/>
                  </a:lnTo>
                  <a:lnTo>
                    <a:pt x="132" y="212"/>
                  </a:lnTo>
                  <a:lnTo>
                    <a:pt x="146" y="208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98" y="196"/>
                  </a:lnTo>
                  <a:lnTo>
                    <a:pt x="222" y="188"/>
                  </a:lnTo>
                  <a:lnTo>
                    <a:pt x="222" y="188"/>
                  </a:lnTo>
                  <a:lnTo>
                    <a:pt x="230" y="184"/>
                  </a:lnTo>
                  <a:lnTo>
                    <a:pt x="232" y="182"/>
                  </a:lnTo>
                  <a:lnTo>
                    <a:pt x="232" y="230"/>
                  </a:lnTo>
                  <a:lnTo>
                    <a:pt x="232" y="230"/>
                  </a:lnTo>
                  <a:lnTo>
                    <a:pt x="230" y="242"/>
                  </a:lnTo>
                  <a:lnTo>
                    <a:pt x="226" y="254"/>
                  </a:lnTo>
                  <a:lnTo>
                    <a:pt x="220" y="266"/>
                  </a:lnTo>
                  <a:lnTo>
                    <a:pt x="212" y="274"/>
                  </a:lnTo>
                  <a:lnTo>
                    <a:pt x="202" y="282"/>
                  </a:lnTo>
                  <a:lnTo>
                    <a:pt x="190" y="290"/>
                  </a:lnTo>
                  <a:lnTo>
                    <a:pt x="176" y="294"/>
                  </a:lnTo>
                  <a:lnTo>
                    <a:pt x="162" y="296"/>
                  </a:lnTo>
                  <a:lnTo>
                    <a:pt x="162" y="296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5" name="Freeform 36"/>
            <p:cNvSpPr>
              <a:spLocks/>
            </p:cNvSpPr>
            <p:nvPr userDrawn="1"/>
          </p:nvSpPr>
          <p:spPr bwMode="auto">
            <a:xfrm>
              <a:off x="1399" y="2141"/>
              <a:ext cx="170" cy="140"/>
            </a:xfrm>
            <a:custGeom>
              <a:avLst/>
              <a:gdLst/>
              <a:ahLst/>
              <a:cxnLst>
                <a:cxn ang="0">
                  <a:pos x="58" y="140"/>
                </a:cxn>
                <a:cxn ang="0">
                  <a:pos x="170" y="0"/>
                </a:cxn>
                <a:cxn ang="0">
                  <a:pos x="54" y="0"/>
                </a:cxn>
                <a:cxn ang="0">
                  <a:pos x="0" y="68"/>
                </a:cxn>
                <a:cxn ang="0">
                  <a:pos x="58" y="140"/>
                </a:cxn>
                <a:cxn ang="0">
                  <a:pos x="58" y="140"/>
                </a:cxn>
              </a:cxnLst>
              <a:rect l="0" t="0" r="r" b="b"/>
              <a:pathLst>
                <a:path w="170" h="140">
                  <a:moveTo>
                    <a:pt x="58" y="140"/>
                  </a:moveTo>
                  <a:lnTo>
                    <a:pt x="170" y="0"/>
                  </a:lnTo>
                  <a:lnTo>
                    <a:pt x="54" y="0"/>
                  </a:lnTo>
                  <a:lnTo>
                    <a:pt x="0" y="68"/>
                  </a:lnTo>
                  <a:lnTo>
                    <a:pt x="58" y="140"/>
                  </a:lnTo>
                  <a:lnTo>
                    <a:pt x="58" y="14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6" name="Freeform 37"/>
            <p:cNvSpPr>
              <a:spLocks/>
            </p:cNvSpPr>
            <p:nvPr userDrawn="1"/>
          </p:nvSpPr>
          <p:spPr bwMode="auto">
            <a:xfrm>
              <a:off x="1175" y="2211"/>
              <a:ext cx="164" cy="144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72" y="0"/>
                </a:cxn>
                <a:cxn ang="0">
                  <a:pos x="88" y="2"/>
                </a:cxn>
                <a:cxn ang="0">
                  <a:pos x="104" y="6"/>
                </a:cxn>
                <a:cxn ang="0">
                  <a:pos x="116" y="14"/>
                </a:cxn>
                <a:cxn ang="0">
                  <a:pos x="128" y="26"/>
                </a:cxn>
                <a:cxn ang="0">
                  <a:pos x="128" y="26"/>
                </a:cxn>
                <a:cxn ang="0">
                  <a:pos x="138" y="38"/>
                </a:cxn>
                <a:cxn ang="0">
                  <a:pos x="138" y="38"/>
                </a:cxn>
                <a:cxn ang="0">
                  <a:pos x="164" y="72"/>
                </a:cxn>
                <a:cxn ang="0">
                  <a:pos x="164" y="72"/>
                </a:cxn>
                <a:cxn ang="0">
                  <a:pos x="138" y="104"/>
                </a:cxn>
                <a:cxn ang="0">
                  <a:pos x="138" y="104"/>
                </a:cxn>
                <a:cxn ang="0">
                  <a:pos x="128" y="118"/>
                </a:cxn>
                <a:cxn ang="0">
                  <a:pos x="128" y="118"/>
                </a:cxn>
                <a:cxn ang="0">
                  <a:pos x="116" y="128"/>
                </a:cxn>
                <a:cxn ang="0">
                  <a:pos x="104" y="138"/>
                </a:cxn>
                <a:cxn ang="0">
                  <a:pos x="88" y="142"/>
                </a:cxn>
                <a:cxn ang="0">
                  <a:pos x="72" y="144"/>
                </a:cxn>
                <a:cxn ang="0">
                  <a:pos x="72" y="144"/>
                </a:cxn>
                <a:cxn ang="0">
                  <a:pos x="58" y="142"/>
                </a:cxn>
                <a:cxn ang="0">
                  <a:pos x="44" y="138"/>
                </a:cxn>
                <a:cxn ang="0">
                  <a:pos x="32" y="132"/>
                </a:cxn>
                <a:cxn ang="0">
                  <a:pos x="22" y="122"/>
                </a:cxn>
                <a:cxn ang="0">
                  <a:pos x="12" y="112"/>
                </a:cxn>
                <a:cxn ang="0">
                  <a:pos x="6" y="100"/>
                </a:cxn>
                <a:cxn ang="0">
                  <a:pos x="2" y="86"/>
                </a:cxn>
                <a:cxn ang="0">
                  <a:pos x="0" y="72"/>
                </a:cxn>
                <a:cxn ang="0">
                  <a:pos x="0" y="72"/>
                </a:cxn>
                <a:cxn ang="0">
                  <a:pos x="2" y="58"/>
                </a:cxn>
                <a:cxn ang="0">
                  <a:pos x="6" y="44"/>
                </a:cxn>
                <a:cxn ang="0">
                  <a:pos x="12" y="32"/>
                </a:cxn>
                <a:cxn ang="0">
                  <a:pos x="22" y="20"/>
                </a:cxn>
                <a:cxn ang="0">
                  <a:pos x="32" y="12"/>
                </a:cxn>
                <a:cxn ang="0">
                  <a:pos x="44" y="6"/>
                </a:cxn>
                <a:cxn ang="0">
                  <a:pos x="58" y="2"/>
                </a:cxn>
                <a:cxn ang="0">
                  <a:pos x="72" y="0"/>
                </a:cxn>
                <a:cxn ang="0">
                  <a:pos x="72" y="0"/>
                </a:cxn>
              </a:cxnLst>
              <a:rect l="0" t="0" r="r" b="b"/>
              <a:pathLst>
                <a:path w="164" h="144">
                  <a:moveTo>
                    <a:pt x="72" y="0"/>
                  </a:moveTo>
                  <a:lnTo>
                    <a:pt x="72" y="0"/>
                  </a:lnTo>
                  <a:lnTo>
                    <a:pt x="88" y="2"/>
                  </a:lnTo>
                  <a:lnTo>
                    <a:pt x="104" y="6"/>
                  </a:lnTo>
                  <a:lnTo>
                    <a:pt x="116" y="14"/>
                  </a:lnTo>
                  <a:lnTo>
                    <a:pt x="128" y="26"/>
                  </a:lnTo>
                  <a:lnTo>
                    <a:pt x="128" y="26"/>
                  </a:lnTo>
                  <a:lnTo>
                    <a:pt x="138" y="38"/>
                  </a:lnTo>
                  <a:lnTo>
                    <a:pt x="138" y="38"/>
                  </a:lnTo>
                  <a:lnTo>
                    <a:pt x="164" y="72"/>
                  </a:lnTo>
                  <a:lnTo>
                    <a:pt x="164" y="72"/>
                  </a:lnTo>
                  <a:lnTo>
                    <a:pt x="138" y="104"/>
                  </a:lnTo>
                  <a:lnTo>
                    <a:pt x="138" y="104"/>
                  </a:lnTo>
                  <a:lnTo>
                    <a:pt x="128" y="118"/>
                  </a:lnTo>
                  <a:lnTo>
                    <a:pt x="128" y="118"/>
                  </a:lnTo>
                  <a:lnTo>
                    <a:pt x="116" y="128"/>
                  </a:lnTo>
                  <a:lnTo>
                    <a:pt x="104" y="138"/>
                  </a:lnTo>
                  <a:lnTo>
                    <a:pt x="88" y="142"/>
                  </a:lnTo>
                  <a:lnTo>
                    <a:pt x="72" y="144"/>
                  </a:lnTo>
                  <a:lnTo>
                    <a:pt x="72" y="144"/>
                  </a:lnTo>
                  <a:lnTo>
                    <a:pt x="58" y="142"/>
                  </a:lnTo>
                  <a:lnTo>
                    <a:pt x="44" y="138"/>
                  </a:lnTo>
                  <a:lnTo>
                    <a:pt x="32" y="132"/>
                  </a:lnTo>
                  <a:lnTo>
                    <a:pt x="22" y="122"/>
                  </a:lnTo>
                  <a:lnTo>
                    <a:pt x="12" y="112"/>
                  </a:lnTo>
                  <a:lnTo>
                    <a:pt x="6" y="100"/>
                  </a:lnTo>
                  <a:lnTo>
                    <a:pt x="2" y="86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2" y="58"/>
                  </a:lnTo>
                  <a:lnTo>
                    <a:pt x="6" y="44"/>
                  </a:lnTo>
                  <a:lnTo>
                    <a:pt x="12" y="32"/>
                  </a:lnTo>
                  <a:lnTo>
                    <a:pt x="22" y="20"/>
                  </a:lnTo>
                  <a:lnTo>
                    <a:pt x="32" y="12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2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7" name="Freeform 38"/>
            <p:cNvSpPr>
              <a:spLocks/>
            </p:cNvSpPr>
            <p:nvPr userDrawn="1"/>
          </p:nvSpPr>
          <p:spPr bwMode="auto">
            <a:xfrm>
              <a:off x="875" y="1875"/>
              <a:ext cx="500" cy="560"/>
            </a:xfrm>
            <a:custGeom>
              <a:avLst/>
              <a:gdLst/>
              <a:ahLst/>
              <a:cxnLst>
                <a:cxn ang="0">
                  <a:pos x="316" y="558"/>
                </a:cxn>
                <a:cxn ang="0">
                  <a:pos x="316" y="558"/>
                </a:cxn>
                <a:cxn ang="0">
                  <a:pos x="296" y="550"/>
                </a:cxn>
                <a:cxn ang="0">
                  <a:pos x="284" y="544"/>
                </a:cxn>
                <a:cxn ang="0">
                  <a:pos x="284" y="544"/>
                </a:cxn>
                <a:cxn ang="0">
                  <a:pos x="268" y="532"/>
                </a:cxn>
                <a:cxn ang="0">
                  <a:pos x="254" y="520"/>
                </a:cxn>
                <a:cxn ang="0">
                  <a:pos x="240" y="504"/>
                </a:cxn>
                <a:cxn ang="0">
                  <a:pos x="230" y="488"/>
                </a:cxn>
                <a:cxn ang="0">
                  <a:pos x="222" y="470"/>
                </a:cxn>
                <a:cxn ang="0">
                  <a:pos x="214" y="450"/>
                </a:cxn>
                <a:cxn ang="0">
                  <a:pos x="210" y="430"/>
                </a:cxn>
                <a:cxn ang="0">
                  <a:pos x="210" y="408"/>
                </a:cxn>
                <a:cxn ang="0">
                  <a:pos x="210" y="408"/>
                </a:cxn>
                <a:cxn ang="0">
                  <a:pos x="210" y="392"/>
                </a:cxn>
                <a:cxn ang="0">
                  <a:pos x="212" y="374"/>
                </a:cxn>
                <a:cxn ang="0">
                  <a:pos x="216" y="360"/>
                </a:cxn>
                <a:cxn ang="0">
                  <a:pos x="222" y="344"/>
                </a:cxn>
                <a:cxn ang="0">
                  <a:pos x="228" y="330"/>
                </a:cxn>
                <a:cxn ang="0">
                  <a:pos x="236" y="316"/>
                </a:cxn>
                <a:cxn ang="0">
                  <a:pos x="246" y="304"/>
                </a:cxn>
                <a:cxn ang="0">
                  <a:pos x="256" y="292"/>
                </a:cxn>
                <a:cxn ang="0">
                  <a:pos x="268" y="282"/>
                </a:cxn>
                <a:cxn ang="0">
                  <a:pos x="280" y="272"/>
                </a:cxn>
                <a:cxn ang="0">
                  <a:pos x="294" y="264"/>
                </a:cxn>
                <a:cxn ang="0">
                  <a:pos x="308" y="258"/>
                </a:cxn>
                <a:cxn ang="0">
                  <a:pos x="324" y="252"/>
                </a:cxn>
                <a:cxn ang="0">
                  <a:pos x="340" y="248"/>
                </a:cxn>
                <a:cxn ang="0">
                  <a:pos x="356" y="246"/>
                </a:cxn>
                <a:cxn ang="0">
                  <a:pos x="372" y="244"/>
                </a:cxn>
                <a:cxn ang="0">
                  <a:pos x="372" y="244"/>
                </a:cxn>
                <a:cxn ang="0">
                  <a:pos x="388" y="246"/>
                </a:cxn>
                <a:cxn ang="0">
                  <a:pos x="406" y="248"/>
                </a:cxn>
                <a:cxn ang="0">
                  <a:pos x="422" y="252"/>
                </a:cxn>
                <a:cxn ang="0">
                  <a:pos x="438" y="258"/>
                </a:cxn>
                <a:cxn ang="0">
                  <a:pos x="452" y="266"/>
                </a:cxn>
                <a:cxn ang="0">
                  <a:pos x="468" y="276"/>
                </a:cxn>
                <a:cxn ang="0">
                  <a:pos x="482" y="288"/>
                </a:cxn>
                <a:cxn ang="0">
                  <a:pos x="496" y="302"/>
                </a:cxn>
                <a:cxn ang="0">
                  <a:pos x="498" y="306"/>
                </a:cxn>
                <a:cxn ang="0">
                  <a:pos x="500" y="304"/>
                </a:cxn>
                <a:cxn ang="0">
                  <a:pos x="324" y="0"/>
                </a:cxn>
                <a:cxn ang="0">
                  <a:pos x="0" y="560"/>
                </a:cxn>
                <a:cxn ang="0">
                  <a:pos x="316" y="560"/>
                </a:cxn>
                <a:cxn ang="0">
                  <a:pos x="316" y="558"/>
                </a:cxn>
                <a:cxn ang="0">
                  <a:pos x="316" y="558"/>
                </a:cxn>
              </a:cxnLst>
              <a:rect l="0" t="0" r="r" b="b"/>
              <a:pathLst>
                <a:path w="500" h="560">
                  <a:moveTo>
                    <a:pt x="316" y="558"/>
                  </a:moveTo>
                  <a:lnTo>
                    <a:pt x="316" y="558"/>
                  </a:lnTo>
                  <a:lnTo>
                    <a:pt x="296" y="550"/>
                  </a:lnTo>
                  <a:lnTo>
                    <a:pt x="284" y="544"/>
                  </a:lnTo>
                  <a:lnTo>
                    <a:pt x="284" y="544"/>
                  </a:lnTo>
                  <a:lnTo>
                    <a:pt x="268" y="532"/>
                  </a:lnTo>
                  <a:lnTo>
                    <a:pt x="254" y="520"/>
                  </a:lnTo>
                  <a:lnTo>
                    <a:pt x="240" y="504"/>
                  </a:lnTo>
                  <a:lnTo>
                    <a:pt x="230" y="488"/>
                  </a:lnTo>
                  <a:lnTo>
                    <a:pt x="222" y="470"/>
                  </a:lnTo>
                  <a:lnTo>
                    <a:pt x="214" y="450"/>
                  </a:lnTo>
                  <a:lnTo>
                    <a:pt x="210" y="430"/>
                  </a:lnTo>
                  <a:lnTo>
                    <a:pt x="210" y="408"/>
                  </a:lnTo>
                  <a:lnTo>
                    <a:pt x="210" y="408"/>
                  </a:lnTo>
                  <a:lnTo>
                    <a:pt x="210" y="392"/>
                  </a:lnTo>
                  <a:lnTo>
                    <a:pt x="212" y="374"/>
                  </a:lnTo>
                  <a:lnTo>
                    <a:pt x="216" y="360"/>
                  </a:lnTo>
                  <a:lnTo>
                    <a:pt x="222" y="344"/>
                  </a:lnTo>
                  <a:lnTo>
                    <a:pt x="228" y="330"/>
                  </a:lnTo>
                  <a:lnTo>
                    <a:pt x="236" y="316"/>
                  </a:lnTo>
                  <a:lnTo>
                    <a:pt x="246" y="304"/>
                  </a:lnTo>
                  <a:lnTo>
                    <a:pt x="256" y="292"/>
                  </a:lnTo>
                  <a:lnTo>
                    <a:pt x="268" y="282"/>
                  </a:lnTo>
                  <a:lnTo>
                    <a:pt x="280" y="272"/>
                  </a:lnTo>
                  <a:lnTo>
                    <a:pt x="294" y="264"/>
                  </a:lnTo>
                  <a:lnTo>
                    <a:pt x="308" y="258"/>
                  </a:lnTo>
                  <a:lnTo>
                    <a:pt x="324" y="252"/>
                  </a:lnTo>
                  <a:lnTo>
                    <a:pt x="340" y="248"/>
                  </a:lnTo>
                  <a:lnTo>
                    <a:pt x="356" y="246"/>
                  </a:lnTo>
                  <a:lnTo>
                    <a:pt x="372" y="244"/>
                  </a:lnTo>
                  <a:lnTo>
                    <a:pt x="372" y="244"/>
                  </a:lnTo>
                  <a:lnTo>
                    <a:pt x="388" y="246"/>
                  </a:lnTo>
                  <a:lnTo>
                    <a:pt x="406" y="248"/>
                  </a:lnTo>
                  <a:lnTo>
                    <a:pt x="422" y="252"/>
                  </a:lnTo>
                  <a:lnTo>
                    <a:pt x="438" y="258"/>
                  </a:lnTo>
                  <a:lnTo>
                    <a:pt x="452" y="266"/>
                  </a:lnTo>
                  <a:lnTo>
                    <a:pt x="468" y="276"/>
                  </a:lnTo>
                  <a:lnTo>
                    <a:pt x="482" y="288"/>
                  </a:lnTo>
                  <a:lnTo>
                    <a:pt x="496" y="302"/>
                  </a:lnTo>
                  <a:lnTo>
                    <a:pt x="498" y="306"/>
                  </a:lnTo>
                  <a:lnTo>
                    <a:pt x="500" y="304"/>
                  </a:lnTo>
                  <a:lnTo>
                    <a:pt x="324" y="0"/>
                  </a:lnTo>
                  <a:lnTo>
                    <a:pt x="0" y="560"/>
                  </a:lnTo>
                  <a:lnTo>
                    <a:pt x="316" y="560"/>
                  </a:lnTo>
                  <a:lnTo>
                    <a:pt x="316" y="558"/>
                  </a:lnTo>
                  <a:lnTo>
                    <a:pt x="316" y="558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8" name="Freeform 39"/>
            <p:cNvSpPr>
              <a:spLocks/>
            </p:cNvSpPr>
            <p:nvPr userDrawn="1"/>
          </p:nvSpPr>
          <p:spPr bwMode="auto">
            <a:xfrm>
              <a:off x="1305" y="2355"/>
              <a:ext cx="218" cy="80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0" y="80"/>
                </a:cxn>
                <a:cxn ang="0">
                  <a:pos x="218" y="80"/>
                </a:cxn>
                <a:cxn ang="0">
                  <a:pos x="218" y="78"/>
                </a:cxn>
                <a:cxn ang="0">
                  <a:pos x="218" y="78"/>
                </a:cxn>
                <a:cxn ang="0">
                  <a:pos x="210" y="78"/>
                </a:cxn>
                <a:cxn ang="0">
                  <a:pos x="210" y="78"/>
                </a:cxn>
                <a:cxn ang="0">
                  <a:pos x="192" y="72"/>
                </a:cxn>
                <a:cxn ang="0">
                  <a:pos x="176" y="68"/>
                </a:cxn>
                <a:cxn ang="0">
                  <a:pos x="176" y="68"/>
                </a:cxn>
                <a:cxn ang="0">
                  <a:pos x="164" y="62"/>
                </a:cxn>
                <a:cxn ang="0">
                  <a:pos x="152" y="56"/>
                </a:cxn>
                <a:cxn ang="0">
                  <a:pos x="132" y="40"/>
                </a:cxn>
                <a:cxn ang="0">
                  <a:pos x="112" y="20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82" y="14"/>
                </a:cxn>
                <a:cxn ang="0">
                  <a:pos x="60" y="40"/>
                </a:cxn>
                <a:cxn ang="0">
                  <a:pos x="60" y="40"/>
                </a:cxn>
                <a:cxn ang="0">
                  <a:pos x="42" y="56"/>
                </a:cxn>
                <a:cxn ang="0">
                  <a:pos x="26" y="68"/>
                </a:cxn>
                <a:cxn ang="0">
                  <a:pos x="12" y="74"/>
                </a:cxn>
                <a:cxn ang="0">
                  <a:pos x="0" y="78"/>
                </a:cxn>
                <a:cxn ang="0">
                  <a:pos x="0" y="78"/>
                </a:cxn>
              </a:cxnLst>
              <a:rect l="0" t="0" r="r" b="b"/>
              <a:pathLst>
                <a:path w="218" h="80">
                  <a:moveTo>
                    <a:pt x="0" y="78"/>
                  </a:moveTo>
                  <a:lnTo>
                    <a:pt x="0" y="80"/>
                  </a:lnTo>
                  <a:lnTo>
                    <a:pt x="218" y="80"/>
                  </a:lnTo>
                  <a:lnTo>
                    <a:pt x="218" y="78"/>
                  </a:lnTo>
                  <a:lnTo>
                    <a:pt x="218" y="78"/>
                  </a:lnTo>
                  <a:lnTo>
                    <a:pt x="210" y="78"/>
                  </a:lnTo>
                  <a:lnTo>
                    <a:pt x="210" y="78"/>
                  </a:lnTo>
                  <a:lnTo>
                    <a:pt x="192" y="72"/>
                  </a:lnTo>
                  <a:lnTo>
                    <a:pt x="176" y="68"/>
                  </a:lnTo>
                  <a:lnTo>
                    <a:pt x="176" y="68"/>
                  </a:lnTo>
                  <a:lnTo>
                    <a:pt x="164" y="62"/>
                  </a:lnTo>
                  <a:lnTo>
                    <a:pt x="152" y="56"/>
                  </a:lnTo>
                  <a:lnTo>
                    <a:pt x="132" y="40"/>
                  </a:lnTo>
                  <a:lnTo>
                    <a:pt x="112" y="2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82" y="14"/>
                  </a:lnTo>
                  <a:lnTo>
                    <a:pt x="60" y="40"/>
                  </a:lnTo>
                  <a:lnTo>
                    <a:pt x="60" y="40"/>
                  </a:lnTo>
                  <a:lnTo>
                    <a:pt x="42" y="56"/>
                  </a:lnTo>
                  <a:lnTo>
                    <a:pt x="26" y="68"/>
                  </a:lnTo>
                  <a:lnTo>
                    <a:pt x="12" y="74"/>
                  </a:lnTo>
                  <a:lnTo>
                    <a:pt x="0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2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43875" y="4953001"/>
            <a:ext cx="857250" cy="133350"/>
          </a:xfrm>
          <a:prstGeom prst="rect">
            <a:avLst/>
          </a:prstGeom>
        </p:spPr>
        <p:txBody>
          <a:bodyPr vert="horz" lIns="42887" tIns="42887" rIns="42887" bIns="42887" rtlCol="0" anchor="ctr"/>
          <a:lstStyle>
            <a:lvl1pPr algn="ctr">
              <a:defRPr sz="7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/>
            <a:r>
              <a:rPr lang="en-US" dirty="0"/>
              <a:t>External/</a:t>
            </a:r>
            <a:r>
              <a:rPr lang="en-US" dirty="0" err="1"/>
              <a:t>FfD</a:t>
            </a:r>
            <a:r>
              <a:rPr lang="en-US" dirty="0"/>
              <a:t>/2017</a:t>
            </a:r>
            <a:endParaRPr lang="en-GB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1"/>
          <p:cNvSpPr>
            <a:spLocks noChangeArrowheads="1"/>
          </p:cNvSpPr>
          <p:nvPr/>
        </p:nvSpPr>
        <p:spPr bwMode="auto">
          <a:xfrm>
            <a:off x="0" y="0"/>
            <a:ext cx="774700" cy="5143500"/>
          </a:xfrm>
          <a:prstGeom prst="rect">
            <a:avLst/>
          </a:prstGeom>
          <a:gradFill rotWithShape="1">
            <a:gsLst>
              <a:gs pos="0">
                <a:srgbClr val="C0DEF6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2026" y="1354932"/>
            <a:ext cx="7566025" cy="320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0688" y="257175"/>
            <a:ext cx="825341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grpSp>
        <p:nvGrpSpPr>
          <p:cNvPr id="22" name="Group 25"/>
          <p:cNvGrpSpPr>
            <a:grpSpLocks noChangeAspect="1"/>
          </p:cNvGrpSpPr>
          <p:nvPr userDrawn="1"/>
        </p:nvGrpSpPr>
        <p:grpSpPr bwMode="auto">
          <a:xfrm rot="-5400000">
            <a:off x="-576262" y="3662870"/>
            <a:ext cx="2087562" cy="296862"/>
            <a:chOff x="875" y="1875"/>
            <a:chExt cx="4010" cy="570"/>
          </a:xfrm>
        </p:grpSpPr>
        <p:sp>
          <p:nvSpPr>
            <p:cNvPr id="23" name="AutoShape 24"/>
            <p:cNvSpPr>
              <a:spLocks noChangeAspect="1" noChangeArrowheads="1" noTextEdit="1"/>
            </p:cNvSpPr>
            <p:nvPr userDrawn="1"/>
          </p:nvSpPr>
          <p:spPr bwMode="auto">
            <a:xfrm>
              <a:off x="875" y="1875"/>
              <a:ext cx="4010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4" name="Freeform 26"/>
            <p:cNvSpPr>
              <a:spLocks/>
            </p:cNvSpPr>
            <p:nvPr userDrawn="1"/>
          </p:nvSpPr>
          <p:spPr bwMode="auto">
            <a:xfrm>
              <a:off x="4077" y="2091"/>
              <a:ext cx="330" cy="344"/>
            </a:xfrm>
            <a:custGeom>
              <a:avLst/>
              <a:gdLst/>
              <a:ahLst/>
              <a:cxnLst>
                <a:cxn ang="0">
                  <a:pos x="120" y="344"/>
                </a:cxn>
                <a:cxn ang="0">
                  <a:pos x="212" y="344"/>
                </a:cxn>
                <a:cxn ang="0">
                  <a:pos x="330" y="0"/>
                </a:cxn>
                <a:cxn ang="0">
                  <a:pos x="232" y="0"/>
                </a:cxn>
                <a:cxn ang="0">
                  <a:pos x="176" y="196"/>
                </a:cxn>
                <a:cxn ang="0">
                  <a:pos x="176" y="196"/>
                </a:cxn>
                <a:cxn ang="0">
                  <a:pos x="170" y="220"/>
                </a:cxn>
                <a:cxn ang="0">
                  <a:pos x="170" y="220"/>
                </a:cxn>
                <a:cxn ang="0">
                  <a:pos x="166" y="240"/>
                </a:cxn>
                <a:cxn ang="0">
                  <a:pos x="166" y="240"/>
                </a:cxn>
                <a:cxn ang="0">
                  <a:pos x="162" y="218"/>
                </a:cxn>
                <a:cxn ang="0">
                  <a:pos x="162" y="218"/>
                </a:cxn>
                <a:cxn ang="0">
                  <a:pos x="158" y="204"/>
                </a:cxn>
                <a:cxn ang="0">
                  <a:pos x="98" y="0"/>
                </a:cxn>
                <a:cxn ang="0">
                  <a:pos x="0" y="0"/>
                </a:cxn>
                <a:cxn ang="0">
                  <a:pos x="120" y="344"/>
                </a:cxn>
                <a:cxn ang="0">
                  <a:pos x="120" y="344"/>
                </a:cxn>
              </a:cxnLst>
              <a:rect l="0" t="0" r="r" b="b"/>
              <a:pathLst>
                <a:path w="330" h="344">
                  <a:moveTo>
                    <a:pt x="120" y="344"/>
                  </a:moveTo>
                  <a:lnTo>
                    <a:pt x="212" y="344"/>
                  </a:lnTo>
                  <a:lnTo>
                    <a:pt x="330" y="0"/>
                  </a:lnTo>
                  <a:lnTo>
                    <a:pt x="232" y="0"/>
                  </a:lnTo>
                  <a:lnTo>
                    <a:pt x="176" y="196"/>
                  </a:lnTo>
                  <a:lnTo>
                    <a:pt x="176" y="196"/>
                  </a:lnTo>
                  <a:lnTo>
                    <a:pt x="170" y="220"/>
                  </a:lnTo>
                  <a:lnTo>
                    <a:pt x="170" y="220"/>
                  </a:lnTo>
                  <a:lnTo>
                    <a:pt x="166" y="240"/>
                  </a:lnTo>
                  <a:lnTo>
                    <a:pt x="166" y="240"/>
                  </a:lnTo>
                  <a:lnTo>
                    <a:pt x="162" y="218"/>
                  </a:lnTo>
                  <a:lnTo>
                    <a:pt x="162" y="218"/>
                  </a:lnTo>
                  <a:lnTo>
                    <a:pt x="158" y="204"/>
                  </a:lnTo>
                  <a:lnTo>
                    <a:pt x="98" y="0"/>
                  </a:lnTo>
                  <a:lnTo>
                    <a:pt x="0" y="0"/>
                  </a:lnTo>
                  <a:lnTo>
                    <a:pt x="120" y="344"/>
                  </a:lnTo>
                  <a:lnTo>
                    <a:pt x="120" y="344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5" name="Freeform 27"/>
            <p:cNvSpPr>
              <a:spLocks/>
            </p:cNvSpPr>
            <p:nvPr userDrawn="1"/>
          </p:nvSpPr>
          <p:spPr bwMode="auto">
            <a:xfrm>
              <a:off x="3405" y="1955"/>
              <a:ext cx="318" cy="480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318" y="480"/>
                </a:cxn>
                <a:cxn ang="0">
                  <a:pos x="318" y="394"/>
                </a:cxn>
                <a:cxn ang="0">
                  <a:pos x="102" y="39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480"/>
                </a:cxn>
                <a:cxn ang="0">
                  <a:pos x="0" y="480"/>
                </a:cxn>
              </a:cxnLst>
              <a:rect l="0" t="0" r="r" b="b"/>
              <a:pathLst>
                <a:path w="318" h="480">
                  <a:moveTo>
                    <a:pt x="0" y="480"/>
                  </a:moveTo>
                  <a:lnTo>
                    <a:pt x="318" y="480"/>
                  </a:lnTo>
                  <a:lnTo>
                    <a:pt x="318" y="394"/>
                  </a:lnTo>
                  <a:lnTo>
                    <a:pt x="102" y="39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48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6" name="Freeform 28"/>
            <p:cNvSpPr>
              <a:spLocks/>
            </p:cNvSpPr>
            <p:nvPr userDrawn="1"/>
          </p:nvSpPr>
          <p:spPr bwMode="auto">
            <a:xfrm>
              <a:off x="4789" y="1955"/>
              <a:ext cx="96" cy="480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96" y="480"/>
                </a:cxn>
                <a:cxn ang="0">
                  <a:pos x="96" y="0"/>
                </a:cxn>
                <a:cxn ang="0">
                  <a:pos x="0" y="0"/>
                </a:cxn>
                <a:cxn ang="0">
                  <a:pos x="0" y="480"/>
                </a:cxn>
                <a:cxn ang="0">
                  <a:pos x="0" y="480"/>
                </a:cxn>
              </a:cxnLst>
              <a:rect l="0" t="0" r="r" b="b"/>
              <a:pathLst>
                <a:path w="96" h="480">
                  <a:moveTo>
                    <a:pt x="0" y="480"/>
                  </a:moveTo>
                  <a:lnTo>
                    <a:pt x="96" y="480"/>
                  </a:lnTo>
                  <a:lnTo>
                    <a:pt x="96" y="0"/>
                  </a:lnTo>
                  <a:lnTo>
                    <a:pt x="0" y="0"/>
                  </a:lnTo>
                  <a:lnTo>
                    <a:pt x="0" y="48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7" name="Freeform 29"/>
            <p:cNvSpPr>
              <a:spLocks noEditPoints="1"/>
            </p:cNvSpPr>
            <p:nvPr userDrawn="1"/>
          </p:nvSpPr>
          <p:spPr bwMode="auto">
            <a:xfrm>
              <a:off x="3737" y="2077"/>
              <a:ext cx="338" cy="366"/>
            </a:xfrm>
            <a:custGeom>
              <a:avLst/>
              <a:gdLst/>
              <a:ahLst/>
              <a:cxnLst>
                <a:cxn ang="0">
                  <a:pos x="104" y="112"/>
                </a:cxn>
                <a:cxn ang="0">
                  <a:pos x="118" y="84"/>
                </a:cxn>
                <a:cxn ang="0">
                  <a:pos x="148" y="70"/>
                </a:cxn>
                <a:cxn ang="0">
                  <a:pos x="172" y="68"/>
                </a:cxn>
                <a:cxn ang="0">
                  <a:pos x="204" y="74"/>
                </a:cxn>
                <a:cxn ang="0">
                  <a:pos x="226" y="92"/>
                </a:cxn>
                <a:cxn ang="0">
                  <a:pos x="230" y="110"/>
                </a:cxn>
                <a:cxn ang="0">
                  <a:pos x="222" y="128"/>
                </a:cxn>
                <a:cxn ang="0">
                  <a:pos x="178" y="140"/>
                </a:cxn>
                <a:cxn ang="0">
                  <a:pos x="108" y="152"/>
                </a:cxn>
                <a:cxn ang="0">
                  <a:pos x="60" y="170"/>
                </a:cxn>
                <a:cxn ang="0">
                  <a:pos x="24" y="196"/>
                </a:cxn>
                <a:cxn ang="0">
                  <a:pos x="4" y="234"/>
                </a:cxn>
                <a:cxn ang="0">
                  <a:pos x="0" y="264"/>
                </a:cxn>
                <a:cxn ang="0">
                  <a:pos x="8" y="298"/>
                </a:cxn>
                <a:cxn ang="0">
                  <a:pos x="28" y="326"/>
                </a:cxn>
                <a:cxn ang="0">
                  <a:pos x="90" y="360"/>
                </a:cxn>
                <a:cxn ang="0">
                  <a:pos x="140" y="366"/>
                </a:cxn>
                <a:cxn ang="0">
                  <a:pos x="202" y="348"/>
                </a:cxn>
                <a:cxn ang="0">
                  <a:pos x="228" y="324"/>
                </a:cxn>
                <a:cxn ang="0">
                  <a:pos x="234" y="334"/>
                </a:cxn>
                <a:cxn ang="0">
                  <a:pos x="240" y="358"/>
                </a:cxn>
                <a:cxn ang="0">
                  <a:pos x="332" y="352"/>
                </a:cxn>
                <a:cxn ang="0">
                  <a:pos x="324" y="334"/>
                </a:cxn>
                <a:cxn ang="0">
                  <a:pos x="322" y="124"/>
                </a:cxn>
                <a:cxn ang="0">
                  <a:pos x="314" y="76"/>
                </a:cxn>
                <a:cxn ang="0">
                  <a:pos x="294" y="42"/>
                </a:cxn>
                <a:cxn ang="0">
                  <a:pos x="262" y="18"/>
                </a:cxn>
                <a:cxn ang="0">
                  <a:pos x="196" y="2"/>
                </a:cxn>
                <a:cxn ang="0">
                  <a:pos x="142" y="0"/>
                </a:cxn>
                <a:cxn ang="0">
                  <a:pos x="84" y="14"/>
                </a:cxn>
                <a:cxn ang="0">
                  <a:pos x="50" y="42"/>
                </a:cxn>
                <a:cxn ang="0">
                  <a:pos x="30" y="72"/>
                </a:cxn>
                <a:cxn ang="0">
                  <a:pos x="20" y="118"/>
                </a:cxn>
                <a:cxn ang="0">
                  <a:pos x="104" y="120"/>
                </a:cxn>
                <a:cxn ang="0">
                  <a:pos x="160" y="296"/>
                </a:cxn>
                <a:cxn ang="0">
                  <a:pos x="126" y="294"/>
                </a:cxn>
                <a:cxn ang="0">
                  <a:pos x="100" y="276"/>
                </a:cxn>
                <a:cxn ang="0">
                  <a:pos x="92" y="254"/>
                </a:cxn>
                <a:cxn ang="0">
                  <a:pos x="100" y="232"/>
                </a:cxn>
                <a:cxn ang="0">
                  <a:pos x="132" y="212"/>
                </a:cxn>
                <a:cxn ang="0">
                  <a:pos x="168" y="204"/>
                </a:cxn>
                <a:cxn ang="0">
                  <a:pos x="222" y="188"/>
                </a:cxn>
                <a:cxn ang="0">
                  <a:pos x="232" y="230"/>
                </a:cxn>
                <a:cxn ang="0">
                  <a:pos x="226" y="254"/>
                </a:cxn>
                <a:cxn ang="0">
                  <a:pos x="202" y="282"/>
                </a:cxn>
                <a:cxn ang="0">
                  <a:pos x="160" y="296"/>
                </a:cxn>
              </a:cxnLst>
              <a:rect l="0" t="0" r="r" b="b"/>
              <a:pathLst>
                <a:path w="338" h="366">
                  <a:moveTo>
                    <a:pt x="104" y="120"/>
                  </a:moveTo>
                  <a:lnTo>
                    <a:pt x="104" y="120"/>
                  </a:lnTo>
                  <a:lnTo>
                    <a:pt x="104" y="112"/>
                  </a:lnTo>
                  <a:lnTo>
                    <a:pt x="106" y="102"/>
                  </a:lnTo>
                  <a:lnTo>
                    <a:pt x="110" y="94"/>
                  </a:lnTo>
                  <a:lnTo>
                    <a:pt x="118" y="84"/>
                  </a:lnTo>
                  <a:lnTo>
                    <a:pt x="130" y="76"/>
                  </a:lnTo>
                  <a:lnTo>
                    <a:pt x="138" y="72"/>
                  </a:lnTo>
                  <a:lnTo>
                    <a:pt x="148" y="70"/>
                  </a:lnTo>
                  <a:lnTo>
                    <a:pt x="160" y="68"/>
                  </a:lnTo>
                  <a:lnTo>
                    <a:pt x="172" y="68"/>
                  </a:lnTo>
                  <a:lnTo>
                    <a:pt x="172" y="68"/>
                  </a:lnTo>
                  <a:lnTo>
                    <a:pt x="184" y="68"/>
                  </a:lnTo>
                  <a:lnTo>
                    <a:pt x="196" y="70"/>
                  </a:lnTo>
                  <a:lnTo>
                    <a:pt x="204" y="74"/>
                  </a:lnTo>
                  <a:lnTo>
                    <a:pt x="214" y="80"/>
                  </a:lnTo>
                  <a:lnTo>
                    <a:pt x="220" y="86"/>
                  </a:lnTo>
                  <a:lnTo>
                    <a:pt x="226" y="92"/>
                  </a:lnTo>
                  <a:lnTo>
                    <a:pt x="230" y="102"/>
                  </a:lnTo>
                  <a:lnTo>
                    <a:pt x="230" y="110"/>
                  </a:lnTo>
                  <a:lnTo>
                    <a:pt x="230" y="110"/>
                  </a:lnTo>
                  <a:lnTo>
                    <a:pt x="228" y="118"/>
                  </a:lnTo>
                  <a:lnTo>
                    <a:pt x="226" y="124"/>
                  </a:lnTo>
                  <a:lnTo>
                    <a:pt x="222" y="128"/>
                  </a:lnTo>
                  <a:lnTo>
                    <a:pt x="216" y="132"/>
                  </a:lnTo>
                  <a:lnTo>
                    <a:pt x="200" y="136"/>
                  </a:lnTo>
                  <a:lnTo>
                    <a:pt x="178" y="140"/>
                  </a:lnTo>
                  <a:lnTo>
                    <a:pt x="178" y="140"/>
                  </a:lnTo>
                  <a:lnTo>
                    <a:pt x="140" y="146"/>
                  </a:lnTo>
                  <a:lnTo>
                    <a:pt x="108" y="152"/>
                  </a:lnTo>
                  <a:lnTo>
                    <a:pt x="80" y="160"/>
                  </a:lnTo>
                  <a:lnTo>
                    <a:pt x="60" y="170"/>
                  </a:lnTo>
                  <a:lnTo>
                    <a:pt x="60" y="170"/>
                  </a:lnTo>
                  <a:lnTo>
                    <a:pt x="46" y="176"/>
                  </a:lnTo>
                  <a:lnTo>
                    <a:pt x="36" y="186"/>
                  </a:lnTo>
                  <a:lnTo>
                    <a:pt x="24" y="196"/>
                  </a:lnTo>
                  <a:lnTo>
                    <a:pt x="16" y="206"/>
                  </a:lnTo>
                  <a:lnTo>
                    <a:pt x="8" y="220"/>
                  </a:lnTo>
                  <a:lnTo>
                    <a:pt x="4" y="234"/>
                  </a:lnTo>
                  <a:lnTo>
                    <a:pt x="0" y="248"/>
                  </a:lnTo>
                  <a:lnTo>
                    <a:pt x="0" y="264"/>
                  </a:lnTo>
                  <a:lnTo>
                    <a:pt x="0" y="264"/>
                  </a:lnTo>
                  <a:lnTo>
                    <a:pt x="2" y="276"/>
                  </a:lnTo>
                  <a:lnTo>
                    <a:pt x="4" y="288"/>
                  </a:lnTo>
                  <a:lnTo>
                    <a:pt x="8" y="298"/>
                  </a:lnTo>
                  <a:lnTo>
                    <a:pt x="14" y="308"/>
                  </a:lnTo>
                  <a:lnTo>
                    <a:pt x="20" y="318"/>
                  </a:lnTo>
                  <a:lnTo>
                    <a:pt x="28" y="326"/>
                  </a:lnTo>
                  <a:lnTo>
                    <a:pt x="46" y="340"/>
                  </a:lnTo>
                  <a:lnTo>
                    <a:pt x="66" y="352"/>
                  </a:lnTo>
                  <a:lnTo>
                    <a:pt x="90" y="360"/>
                  </a:lnTo>
                  <a:lnTo>
                    <a:pt x="114" y="366"/>
                  </a:lnTo>
                  <a:lnTo>
                    <a:pt x="140" y="366"/>
                  </a:lnTo>
                  <a:lnTo>
                    <a:pt x="140" y="366"/>
                  </a:lnTo>
                  <a:lnTo>
                    <a:pt x="166" y="364"/>
                  </a:lnTo>
                  <a:lnTo>
                    <a:pt x="186" y="356"/>
                  </a:lnTo>
                  <a:lnTo>
                    <a:pt x="202" y="348"/>
                  </a:lnTo>
                  <a:lnTo>
                    <a:pt x="214" y="340"/>
                  </a:lnTo>
                  <a:lnTo>
                    <a:pt x="222" y="330"/>
                  </a:lnTo>
                  <a:lnTo>
                    <a:pt x="228" y="324"/>
                  </a:lnTo>
                  <a:lnTo>
                    <a:pt x="232" y="316"/>
                  </a:lnTo>
                  <a:lnTo>
                    <a:pt x="232" y="316"/>
                  </a:lnTo>
                  <a:lnTo>
                    <a:pt x="234" y="334"/>
                  </a:lnTo>
                  <a:lnTo>
                    <a:pt x="234" y="334"/>
                  </a:lnTo>
                  <a:lnTo>
                    <a:pt x="238" y="352"/>
                  </a:lnTo>
                  <a:lnTo>
                    <a:pt x="240" y="358"/>
                  </a:lnTo>
                  <a:lnTo>
                    <a:pt x="338" y="358"/>
                  </a:lnTo>
                  <a:lnTo>
                    <a:pt x="338" y="358"/>
                  </a:lnTo>
                  <a:lnTo>
                    <a:pt x="332" y="352"/>
                  </a:lnTo>
                  <a:lnTo>
                    <a:pt x="326" y="344"/>
                  </a:lnTo>
                  <a:lnTo>
                    <a:pt x="326" y="344"/>
                  </a:lnTo>
                  <a:lnTo>
                    <a:pt x="324" y="334"/>
                  </a:lnTo>
                  <a:lnTo>
                    <a:pt x="322" y="322"/>
                  </a:lnTo>
                  <a:lnTo>
                    <a:pt x="322" y="124"/>
                  </a:lnTo>
                  <a:lnTo>
                    <a:pt x="322" y="124"/>
                  </a:lnTo>
                  <a:lnTo>
                    <a:pt x="322" y="106"/>
                  </a:lnTo>
                  <a:lnTo>
                    <a:pt x="320" y="90"/>
                  </a:lnTo>
                  <a:lnTo>
                    <a:pt x="314" y="76"/>
                  </a:lnTo>
                  <a:lnTo>
                    <a:pt x="310" y="62"/>
                  </a:lnTo>
                  <a:lnTo>
                    <a:pt x="302" y="52"/>
                  </a:lnTo>
                  <a:lnTo>
                    <a:pt x="294" y="42"/>
                  </a:lnTo>
                  <a:lnTo>
                    <a:pt x="284" y="32"/>
                  </a:lnTo>
                  <a:lnTo>
                    <a:pt x="274" y="26"/>
                  </a:lnTo>
                  <a:lnTo>
                    <a:pt x="262" y="18"/>
                  </a:lnTo>
                  <a:lnTo>
                    <a:pt x="250" y="14"/>
                  </a:lnTo>
                  <a:lnTo>
                    <a:pt x="224" y="6"/>
                  </a:lnTo>
                  <a:lnTo>
                    <a:pt x="196" y="2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142" y="0"/>
                  </a:lnTo>
                  <a:lnTo>
                    <a:pt x="120" y="4"/>
                  </a:lnTo>
                  <a:lnTo>
                    <a:pt x="100" y="8"/>
                  </a:lnTo>
                  <a:lnTo>
                    <a:pt x="84" y="14"/>
                  </a:lnTo>
                  <a:lnTo>
                    <a:pt x="70" y="22"/>
                  </a:lnTo>
                  <a:lnTo>
                    <a:pt x="58" y="32"/>
                  </a:lnTo>
                  <a:lnTo>
                    <a:pt x="50" y="42"/>
                  </a:lnTo>
                  <a:lnTo>
                    <a:pt x="42" y="52"/>
                  </a:lnTo>
                  <a:lnTo>
                    <a:pt x="36" y="62"/>
                  </a:lnTo>
                  <a:lnTo>
                    <a:pt x="30" y="72"/>
                  </a:lnTo>
                  <a:lnTo>
                    <a:pt x="24" y="92"/>
                  </a:lnTo>
                  <a:lnTo>
                    <a:pt x="22" y="108"/>
                  </a:lnTo>
                  <a:lnTo>
                    <a:pt x="20" y="118"/>
                  </a:lnTo>
                  <a:lnTo>
                    <a:pt x="20" y="118"/>
                  </a:lnTo>
                  <a:lnTo>
                    <a:pt x="20" y="118"/>
                  </a:lnTo>
                  <a:lnTo>
                    <a:pt x="104" y="120"/>
                  </a:lnTo>
                  <a:lnTo>
                    <a:pt x="104" y="120"/>
                  </a:lnTo>
                  <a:close/>
                  <a:moveTo>
                    <a:pt x="160" y="296"/>
                  </a:moveTo>
                  <a:lnTo>
                    <a:pt x="160" y="296"/>
                  </a:lnTo>
                  <a:lnTo>
                    <a:pt x="150" y="298"/>
                  </a:lnTo>
                  <a:lnTo>
                    <a:pt x="138" y="296"/>
                  </a:lnTo>
                  <a:lnTo>
                    <a:pt x="126" y="294"/>
                  </a:lnTo>
                  <a:lnTo>
                    <a:pt x="116" y="290"/>
                  </a:lnTo>
                  <a:lnTo>
                    <a:pt x="108" y="284"/>
                  </a:lnTo>
                  <a:lnTo>
                    <a:pt x="100" y="276"/>
                  </a:lnTo>
                  <a:lnTo>
                    <a:pt x="94" y="266"/>
                  </a:lnTo>
                  <a:lnTo>
                    <a:pt x="92" y="254"/>
                  </a:lnTo>
                  <a:lnTo>
                    <a:pt x="92" y="254"/>
                  </a:lnTo>
                  <a:lnTo>
                    <a:pt x="92" y="248"/>
                  </a:lnTo>
                  <a:lnTo>
                    <a:pt x="94" y="242"/>
                  </a:lnTo>
                  <a:lnTo>
                    <a:pt x="100" y="232"/>
                  </a:lnTo>
                  <a:lnTo>
                    <a:pt x="108" y="224"/>
                  </a:lnTo>
                  <a:lnTo>
                    <a:pt x="120" y="218"/>
                  </a:lnTo>
                  <a:lnTo>
                    <a:pt x="132" y="212"/>
                  </a:lnTo>
                  <a:lnTo>
                    <a:pt x="144" y="208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96" y="196"/>
                  </a:lnTo>
                  <a:lnTo>
                    <a:pt x="222" y="188"/>
                  </a:lnTo>
                  <a:lnTo>
                    <a:pt x="222" y="188"/>
                  </a:lnTo>
                  <a:lnTo>
                    <a:pt x="230" y="184"/>
                  </a:lnTo>
                  <a:lnTo>
                    <a:pt x="232" y="182"/>
                  </a:lnTo>
                  <a:lnTo>
                    <a:pt x="232" y="230"/>
                  </a:lnTo>
                  <a:lnTo>
                    <a:pt x="232" y="230"/>
                  </a:lnTo>
                  <a:lnTo>
                    <a:pt x="230" y="242"/>
                  </a:lnTo>
                  <a:lnTo>
                    <a:pt x="226" y="254"/>
                  </a:lnTo>
                  <a:lnTo>
                    <a:pt x="220" y="266"/>
                  </a:lnTo>
                  <a:lnTo>
                    <a:pt x="212" y="274"/>
                  </a:lnTo>
                  <a:lnTo>
                    <a:pt x="202" y="282"/>
                  </a:lnTo>
                  <a:lnTo>
                    <a:pt x="190" y="290"/>
                  </a:lnTo>
                  <a:lnTo>
                    <a:pt x="176" y="294"/>
                  </a:lnTo>
                  <a:lnTo>
                    <a:pt x="160" y="296"/>
                  </a:lnTo>
                  <a:lnTo>
                    <a:pt x="160" y="296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8" name="Freeform 30"/>
            <p:cNvSpPr>
              <a:spLocks noEditPoints="1"/>
            </p:cNvSpPr>
            <p:nvPr userDrawn="1"/>
          </p:nvSpPr>
          <p:spPr bwMode="auto">
            <a:xfrm>
              <a:off x="4397" y="2077"/>
              <a:ext cx="338" cy="366"/>
            </a:xfrm>
            <a:custGeom>
              <a:avLst/>
              <a:gdLst/>
              <a:ahLst/>
              <a:cxnLst>
                <a:cxn ang="0">
                  <a:pos x="104" y="112"/>
                </a:cxn>
                <a:cxn ang="0">
                  <a:pos x="118" y="84"/>
                </a:cxn>
                <a:cxn ang="0">
                  <a:pos x="148" y="70"/>
                </a:cxn>
                <a:cxn ang="0">
                  <a:pos x="172" y="68"/>
                </a:cxn>
                <a:cxn ang="0">
                  <a:pos x="206" y="74"/>
                </a:cxn>
                <a:cxn ang="0">
                  <a:pos x="226" y="92"/>
                </a:cxn>
                <a:cxn ang="0">
                  <a:pos x="230" y="110"/>
                </a:cxn>
                <a:cxn ang="0">
                  <a:pos x="222" y="128"/>
                </a:cxn>
                <a:cxn ang="0">
                  <a:pos x="178" y="140"/>
                </a:cxn>
                <a:cxn ang="0">
                  <a:pos x="108" y="152"/>
                </a:cxn>
                <a:cxn ang="0">
                  <a:pos x="60" y="170"/>
                </a:cxn>
                <a:cxn ang="0">
                  <a:pos x="24" y="196"/>
                </a:cxn>
                <a:cxn ang="0">
                  <a:pos x="4" y="234"/>
                </a:cxn>
                <a:cxn ang="0">
                  <a:pos x="0" y="264"/>
                </a:cxn>
                <a:cxn ang="0">
                  <a:pos x="8" y="298"/>
                </a:cxn>
                <a:cxn ang="0">
                  <a:pos x="28" y="326"/>
                </a:cxn>
                <a:cxn ang="0">
                  <a:pos x="90" y="360"/>
                </a:cxn>
                <a:cxn ang="0">
                  <a:pos x="140" y="366"/>
                </a:cxn>
                <a:cxn ang="0">
                  <a:pos x="202" y="348"/>
                </a:cxn>
                <a:cxn ang="0">
                  <a:pos x="228" y="324"/>
                </a:cxn>
                <a:cxn ang="0">
                  <a:pos x="234" y="334"/>
                </a:cxn>
                <a:cxn ang="0">
                  <a:pos x="240" y="358"/>
                </a:cxn>
                <a:cxn ang="0">
                  <a:pos x="332" y="352"/>
                </a:cxn>
                <a:cxn ang="0">
                  <a:pos x="324" y="334"/>
                </a:cxn>
                <a:cxn ang="0">
                  <a:pos x="322" y="124"/>
                </a:cxn>
                <a:cxn ang="0">
                  <a:pos x="316" y="76"/>
                </a:cxn>
                <a:cxn ang="0">
                  <a:pos x="294" y="42"/>
                </a:cxn>
                <a:cxn ang="0">
                  <a:pos x="262" y="18"/>
                </a:cxn>
                <a:cxn ang="0">
                  <a:pos x="196" y="2"/>
                </a:cxn>
                <a:cxn ang="0">
                  <a:pos x="142" y="0"/>
                </a:cxn>
                <a:cxn ang="0">
                  <a:pos x="84" y="14"/>
                </a:cxn>
                <a:cxn ang="0">
                  <a:pos x="50" y="42"/>
                </a:cxn>
                <a:cxn ang="0">
                  <a:pos x="30" y="72"/>
                </a:cxn>
                <a:cxn ang="0">
                  <a:pos x="20" y="118"/>
                </a:cxn>
                <a:cxn ang="0">
                  <a:pos x="104" y="120"/>
                </a:cxn>
                <a:cxn ang="0">
                  <a:pos x="160" y="296"/>
                </a:cxn>
                <a:cxn ang="0">
                  <a:pos x="126" y="294"/>
                </a:cxn>
                <a:cxn ang="0">
                  <a:pos x="100" y="276"/>
                </a:cxn>
                <a:cxn ang="0">
                  <a:pos x="92" y="254"/>
                </a:cxn>
                <a:cxn ang="0">
                  <a:pos x="100" y="232"/>
                </a:cxn>
                <a:cxn ang="0">
                  <a:pos x="132" y="212"/>
                </a:cxn>
                <a:cxn ang="0">
                  <a:pos x="168" y="204"/>
                </a:cxn>
                <a:cxn ang="0">
                  <a:pos x="222" y="188"/>
                </a:cxn>
                <a:cxn ang="0">
                  <a:pos x="232" y="230"/>
                </a:cxn>
                <a:cxn ang="0">
                  <a:pos x="226" y="254"/>
                </a:cxn>
                <a:cxn ang="0">
                  <a:pos x="202" y="282"/>
                </a:cxn>
                <a:cxn ang="0">
                  <a:pos x="160" y="296"/>
                </a:cxn>
              </a:cxnLst>
              <a:rect l="0" t="0" r="r" b="b"/>
              <a:pathLst>
                <a:path w="338" h="366">
                  <a:moveTo>
                    <a:pt x="104" y="120"/>
                  </a:moveTo>
                  <a:lnTo>
                    <a:pt x="104" y="120"/>
                  </a:lnTo>
                  <a:lnTo>
                    <a:pt x="104" y="112"/>
                  </a:lnTo>
                  <a:lnTo>
                    <a:pt x="106" y="102"/>
                  </a:lnTo>
                  <a:lnTo>
                    <a:pt x="110" y="94"/>
                  </a:lnTo>
                  <a:lnTo>
                    <a:pt x="118" y="84"/>
                  </a:lnTo>
                  <a:lnTo>
                    <a:pt x="130" y="76"/>
                  </a:lnTo>
                  <a:lnTo>
                    <a:pt x="140" y="72"/>
                  </a:lnTo>
                  <a:lnTo>
                    <a:pt x="148" y="70"/>
                  </a:lnTo>
                  <a:lnTo>
                    <a:pt x="160" y="68"/>
                  </a:lnTo>
                  <a:lnTo>
                    <a:pt x="172" y="68"/>
                  </a:lnTo>
                  <a:lnTo>
                    <a:pt x="172" y="68"/>
                  </a:lnTo>
                  <a:lnTo>
                    <a:pt x="184" y="68"/>
                  </a:lnTo>
                  <a:lnTo>
                    <a:pt x="196" y="70"/>
                  </a:lnTo>
                  <a:lnTo>
                    <a:pt x="206" y="74"/>
                  </a:lnTo>
                  <a:lnTo>
                    <a:pt x="214" y="80"/>
                  </a:lnTo>
                  <a:lnTo>
                    <a:pt x="222" y="86"/>
                  </a:lnTo>
                  <a:lnTo>
                    <a:pt x="226" y="92"/>
                  </a:lnTo>
                  <a:lnTo>
                    <a:pt x="230" y="102"/>
                  </a:lnTo>
                  <a:lnTo>
                    <a:pt x="230" y="110"/>
                  </a:lnTo>
                  <a:lnTo>
                    <a:pt x="230" y="110"/>
                  </a:lnTo>
                  <a:lnTo>
                    <a:pt x="228" y="118"/>
                  </a:lnTo>
                  <a:lnTo>
                    <a:pt x="226" y="124"/>
                  </a:lnTo>
                  <a:lnTo>
                    <a:pt x="222" y="128"/>
                  </a:lnTo>
                  <a:lnTo>
                    <a:pt x="216" y="132"/>
                  </a:lnTo>
                  <a:lnTo>
                    <a:pt x="200" y="136"/>
                  </a:lnTo>
                  <a:lnTo>
                    <a:pt x="178" y="140"/>
                  </a:lnTo>
                  <a:lnTo>
                    <a:pt x="178" y="140"/>
                  </a:lnTo>
                  <a:lnTo>
                    <a:pt x="140" y="146"/>
                  </a:lnTo>
                  <a:lnTo>
                    <a:pt x="108" y="152"/>
                  </a:lnTo>
                  <a:lnTo>
                    <a:pt x="82" y="160"/>
                  </a:lnTo>
                  <a:lnTo>
                    <a:pt x="60" y="170"/>
                  </a:lnTo>
                  <a:lnTo>
                    <a:pt x="60" y="170"/>
                  </a:lnTo>
                  <a:lnTo>
                    <a:pt x="46" y="176"/>
                  </a:lnTo>
                  <a:lnTo>
                    <a:pt x="36" y="186"/>
                  </a:lnTo>
                  <a:lnTo>
                    <a:pt x="24" y="196"/>
                  </a:lnTo>
                  <a:lnTo>
                    <a:pt x="16" y="206"/>
                  </a:lnTo>
                  <a:lnTo>
                    <a:pt x="8" y="220"/>
                  </a:lnTo>
                  <a:lnTo>
                    <a:pt x="4" y="234"/>
                  </a:lnTo>
                  <a:lnTo>
                    <a:pt x="0" y="248"/>
                  </a:lnTo>
                  <a:lnTo>
                    <a:pt x="0" y="264"/>
                  </a:lnTo>
                  <a:lnTo>
                    <a:pt x="0" y="264"/>
                  </a:lnTo>
                  <a:lnTo>
                    <a:pt x="2" y="276"/>
                  </a:lnTo>
                  <a:lnTo>
                    <a:pt x="4" y="288"/>
                  </a:lnTo>
                  <a:lnTo>
                    <a:pt x="8" y="298"/>
                  </a:lnTo>
                  <a:lnTo>
                    <a:pt x="14" y="308"/>
                  </a:lnTo>
                  <a:lnTo>
                    <a:pt x="20" y="318"/>
                  </a:lnTo>
                  <a:lnTo>
                    <a:pt x="28" y="326"/>
                  </a:lnTo>
                  <a:lnTo>
                    <a:pt x="46" y="340"/>
                  </a:lnTo>
                  <a:lnTo>
                    <a:pt x="66" y="352"/>
                  </a:lnTo>
                  <a:lnTo>
                    <a:pt x="90" y="360"/>
                  </a:lnTo>
                  <a:lnTo>
                    <a:pt x="114" y="366"/>
                  </a:lnTo>
                  <a:lnTo>
                    <a:pt x="140" y="366"/>
                  </a:lnTo>
                  <a:lnTo>
                    <a:pt x="140" y="366"/>
                  </a:lnTo>
                  <a:lnTo>
                    <a:pt x="166" y="364"/>
                  </a:lnTo>
                  <a:lnTo>
                    <a:pt x="186" y="356"/>
                  </a:lnTo>
                  <a:lnTo>
                    <a:pt x="202" y="348"/>
                  </a:lnTo>
                  <a:lnTo>
                    <a:pt x="214" y="340"/>
                  </a:lnTo>
                  <a:lnTo>
                    <a:pt x="222" y="330"/>
                  </a:lnTo>
                  <a:lnTo>
                    <a:pt x="228" y="324"/>
                  </a:lnTo>
                  <a:lnTo>
                    <a:pt x="232" y="316"/>
                  </a:lnTo>
                  <a:lnTo>
                    <a:pt x="232" y="316"/>
                  </a:lnTo>
                  <a:lnTo>
                    <a:pt x="234" y="334"/>
                  </a:lnTo>
                  <a:lnTo>
                    <a:pt x="234" y="334"/>
                  </a:lnTo>
                  <a:lnTo>
                    <a:pt x="238" y="352"/>
                  </a:lnTo>
                  <a:lnTo>
                    <a:pt x="240" y="358"/>
                  </a:lnTo>
                  <a:lnTo>
                    <a:pt x="338" y="358"/>
                  </a:lnTo>
                  <a:lnTo>
                    <a:pt x="338" y="358"/>
                  </a:lnTo>
                  <a:lnTo>
                    <a:pt x="332" y="352"/>
                  </a:lnTo>
                  <a:lnTo>
                    <a:pt x="326" y="344"/>
                  </a:lnTo>
                  <a:lnTo>
                    <a:pt x="326" y="344"/>
                  </a:lnTo>
                  <a:lnTo>
                    <a:pt x="324" y="334"/>
                  </a:lnTo>
                  <a:lnTo>
                    <a:pt x="322" y="322"/>
                  </a:lnTo>
                  <a:lnTo>
                    <a:pt x="322" y="124"/>
                  </a:lnTo>
                  <a:lnTo>
                    <a:pt x="322" y="124"/>
                  </a:lnTo>
                  <a:lnTo>
                    <a:pt x="322" y="106"/>
                  </a:lnTo>
                  <a:lnTo>
                    <a:pt x="320" y="90"/>
                  </a:lnTo>
                  <a:lnTo>
                    <a:pt x="316" y="76"/>
                  </a:lnTo>
                  <a:lnTo>
                    <a:pt x="310" y="62"/>
                  </a:lnTo>
                  <a:lnTo>
                    <a:pt x="302" y="52"/>
                  </a:lnTo>
                  <a:lnTo>
                    <a:pt x="294" y="42"/>
                  </a:lnTo>
                  <a:lnTo>
                    <a:pt x="284" y="32"/>
                  </a:lnTo>
                  <a:lnTo>
                    <a:pt x="274" y="26"/>
                  </a:lnTo>
                  <a:lnTo>
                    <a:pt x="262" y="18"/>
                  </a:lnTo>
                  <a:lnTo>
                    <a:pt x="250" y="14"/>
                  </a:lnTo>
                  <a:lnTo>
                    <a:pt x="224" y="6"/>
                  </a:lnTo>
                  <a:lnTo>
                    <a:pt x="196" y="2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142" y="0"/>
                  </a:lnTo>
                  <a:lnTo>
                    <a:pt x="120" y="4"/>
                  </a:lnTo>
                  <a:lnTo>
                    <a:pt x="102" y="8"/>
                  </a:lnTo>
                  <a:lnTo>
                    <a:pt x="84" y="14"/>
                  </a:lnTo>
                  <a:lnTo>
                    <a:pt x="70" y="22"/>
                  </a:lnTo>
                  <a:lnTo>
                    <a:pt x="58" y="32"/>
                  </a:lnTo>
                  <a:lnTo>
                    <a:pt x="50" y="42"/>
                  </a:lnTo>
                  <a:lnTo>
                    <a:pt x="42" y="52"/>
                  </a:lnTo>
                  <a:lnTo>
                    <a:pt x="36" y="62"/>
                  </a:lnTo>
                  <a:lnTo>
                    <a:pt x="30" y="72"/>
                  </a:lnTo>
                  <a:lnTo>
                    <a:pt x="24" y="92"/>
                  </a:lnTo>
                  <a:lnTo>
                    <a:pt x="22" y="108"/>
                  </a:lnTo>
                  <a:lnTo>
                    <a:pt x="20" y="118"/>
                  </a:lnTo>
                  <a:lnTo>
                    <a:pt x="20" y="118"/>
                  </a:lnTo>
                  <a:lnTo>
                    <a:pt x="20" y="118"/>
                  </a:lnTo>
                  <a:lnTo>
                    <a:pt x="104" y="120"/>
                  </a:lnTo>
                  <a:lnTo>
                    <a:pt x="104" y="120"/>
                  </a:lnTo>
                  <a:close/>
                  <a:moveTo>
                    <a:pt x="160" y="296"/>
                  </a:moveTo>
                  <a:lnTo>
                    <a:pt x="160" y="296"/>
                  </a:lnTo>
                  <a:lnTo>
                    <a:pt x="150" y="298"/>
                  </a:lnTo>
                  <a:lnTo>
                    <a:pt x="138" y="296"/>
                  </a:lnTo>
                  <a:lnTo>
                    <a:pt x="126" y="294"/>
                  </a:lnTo>
                  <a:lnTo>
                    <a:pt x="116" y="290"/>
                  </a:lnTo>
                  <a:lnTo>
                    <a:pt x="108" y="284"/>
                  </a:lnTo>
                  <a:lnTo>
                    <a:pt x="100" y="276"/>
                  </a:lnTo>
                  <a:lnTo>
                    <a:pt x="94" y="266"/>
                  </a:lnTo>
                  <a:lnTo>
                    <a:pt x="92" y="254"/>
                  </a:lnTo>
                  <a:lnTo>
                    <a:pt x="92" y="254"/>
                  </a:lnTo>
                  <a:lnTo>
                    <a:pt x="94" y="248"/>
                  </a:lnTo>
                  <a:lnTo>
                    <a:pt x="94" y="242"/>
                  </a:lnTo>
                  <a:lnTo>
                    <a:pt x="100" y="232"/>
                  </a:lnTo>
                  <a:lnTo>
                    <a:pt x="110" y="224"/>
                  </a:lnTo>
                  <a:lnTo>
                    <a:pt x="120" y="218"/>
                  </a:lnTo>
                  <a:lnTo>
                    <a:pt x="132" y="212"/>
                  </a:lnTo>
                  <a:lnTo>
                    <a:pt x="144" y="208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96" y="196"/>
                  </a:lnTo>
                  <a:lnTo>
                    <a:pt x="222" y="188"/>
                  </a:lnTo>
                  <a:lnTo>
                    <a:pt x="222" y="188"/>
                  </a:lnTo>
                  <a:lnTo>
                    <a:pt x="230" y="184"/>
                  </a:lnTo>
                  <a:lnTo>
                    <a:pt x="232" y="182"/>
                  </a:lnTo>
                  <a:lnTo>
                    <a:pt x="232" y="230"/>
                  </a:lnTo>
                  <a:lnTo>
                    <a:pt x="232" y="230"/>
                  </a:lnTo>
                  <a:lnTo>
                    <a:pt x="230" y="242"/>
                  </a:lnTo>
                  <a:lnTo>
                    <a:pt x="226" y="254"/>
                  </a:lnTo>
                  <a:lnTo>
                    <a:pt x="220" y="266"/>
                  </a:lnTo>
                  <a:lnTo>
                    <a:pt x="212" y="274"/>
                  </a:lnTo>
                  <a:lnTo>
                    <a:pt x="202" y="282"/>
                  </a:lnTo>
                  <a:lnTo>
                    <a:pt x="190" y="290"/>
                  </a:lnTo>
                  <a:lnTo>
                    <a:pt x="176" y="294"/>
                  </a:lnTo>
                  <a:lnTo>
                    <a:pt x="160" y="296"/>
                  </a:lnTo>
                  <a:lnTo>
                    <a:pt x="160" y="296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9" name="Freeform 31"/>
            <p:cNvSpPr>
              <a:spLocks/>
            </p:cNvSpPr>
            <p:nvPr userDrawn="1"/>
          </p:nvSpPr>
          <p:spPr bwMode="auto">
            <a:xfrm>
              <a:off x="1757" y="1955"/>
              <a:ext cx="392" cy="480"/>
            </a:xfrm>
            <a:custGeom>
              <a:avLst/>
              <a:gdLst/>
              <a:ahLst/>
              <a:cxnLst>
                <a:cxn ang="0">
                  <a:pos x="246" y="480"/>
                </a:cxn>
                <a:cxn ang="0">
                  <a:pos x="246" y="84"/>
                </a:cxn>
                <a:cxn ang="0">
                  <a:pos x="392" y="84"/>
                </a:cxn>
                <a:cxn ang="0">
                  <a:pos x="392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44" y="84"/>
                </a:cxn>
                <a:cxn ang="0">
                  <a:pos x="144" y="480"/>
                </a:cxn>
                <a:cxn ang="0">
                  <a:pos x="246" y="480"/>
                </a:cxn>
                <a:cxn ang="0">
                  <a:pos x="246" y="480"/>
                </a:cxn>
              </a:cxnLst>
              <a:rect l="0" t="0" r="r" b="b"/>
              <a:pathLst>
                <a:path w="392" h="480">
                  <a:moveTo>
                    <a:pt x="246" y="480"/>
                  </a:moveTo>
                  <a:lnTo>
                    <a:pt x="246" y="84"/>
                  </a:lnTo>
                  <a:lnTo>
                    <a:pt x="392" y="84"/>
                  </a:lnTo>
                  <a:lnTo>
                    <a:pt x="392" y="0"/>
                  </a:lnTo>
                  <a:lnTo>
                    <a:pt x="0" y="0"/>
                  </a:lnTo>
                  <a:lnTo>
                    <a:pt x="0" y="84"/>
                  </a:lnTo>
                  <a:lnTo>
                    <a:pt x="144" y="84"/>
                  </a:lnTo>
                  <a:lnTo>
                    <a:pt x="144" y="480"/>
                  </a:lnTo>
                  <a:lnTo>
                    <a:pt x="246" y="480"/>
                  </a:lnTo>
                  <a:lnTo>
                    <a:pt x="246" y="48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0" name="Freeform 32"/>
            <p:cNvSpPr>
              <a:spLocks noEditPoints="1"/>
            </p:cNvSpPr>
            <p:nvPr userDrawn="1"/>
          </p:nvSpPr>
          <p:spPr bwMode="auto">
            <a:xfrm>
              <a:off x="2077" y="2077"/>
              <a:ext cx="350" cy="368"/>
            </a:xfrm>
            <a:custGeom>
              <a:avLst/>
              <a:gdLst/>
              <a:ahLst/>
              <a:cxnLst>
                <a:cxn ang="0">
                  <a:pos x="0" y="194"/>
                </a:cxn>
                <a:cxn ang="0">
                  <a:pos x="6" y="240"/>
                </a:cxn>
                <a:cxn ang="0">
                  <a:pos x="20" y="276"/>
                </a:cxn>
                <a:cxn ang="0">
                  <a:pos x="42" y="306"/>
                </a:cxn>
                <a:cxn ang="0">
                  <a:pos x="68" y="330"/>
                </a:cxn>
                <a:cxn ang="0">
                  <a:pos x="96" y="348"/>
                </a:cxn>
                <a:cxn ang="0">
                  <a:pos x="124" y="360"/>
                </a:cxn>
                <a:cxn ang="0">
                  <a:pos x="152" y="368"/>
                </a:cxn>
                <a:cxn ang="0">
                  <a:pos x="178" y="368"/>
                </a:cxn>
                <a:cxn ang="0">
                  <a:pos x="226" y="362"/>
                </a:cxn>
                <a:cxn ang="0">
                  <a:pos x="264" y="350"/>
                </a:cxn>
                <a:cxn ang="0">
                  <a:pos x="292" y="330"/>
                </a:cxn>
                <a:cxn ang="0">
                  <a:pos x="314" y="310"/>
                </a:cxn>
                <a:cxn ang="0">
                  <a:pos x="338" y="272"/>
                </a:cxn>
                <a:cxn ang="0">
                  <a:pos x="346" y="254"/>
                </a:cxn>
                <a:cxn ang="0">
                  <a:pos x="248" y="248"/>
                </a:cxn>
                <a:cxn ang="0">
                  <a:pos x="240" y="262"/>
                </a:cxn>
                <a:cxn ang="0">
                  <a:pos x="224" y="278"/>
                </a:cxn>
                <a:cxn ang="0">
                  <a:pos x="196" y="290"/>
                </a:cxn>
                <a:cxn ang="0">
                  <a:pos x="178" y="292"/>
                </a:cxn>
                <a:cxn ang="0">
                  <a:pos x="150" y="288"/>
                </a:cxn>
                <a:cxn ang="0">
                  <a:pos x="130" y="280"/>
                </a:cxn>
                <a:cxn ang="0">
                  <a:pos x="116" y="266"/>
                </a:cxn>
                <a:cxn ang="0">
                  <a:pos x="98" y="236"/>
                </a:cxn>
                <a:cxn ang="0">
                  <a:pos x="94" y="210"/>
                </a:cxn>
                <a:cxn ang="0">
                  <a:pos x="350" y="210"/>
                </a:cxn>
                <a:cxn ang="0">
                  <a:pos x="348" y="178"/>
                </a:cxn>
                <a:cxn ang="0">
                  <a:pos x="338" y="126"/>
                </a:cxn>
                <a:cxn ang="0">
                  <a:pos x="320" y="88"/>
                </a:cxn>
                <a:cxn ang="0">
                  <a:pos x="294" y="50"/>
                </a:cxn>
                <a:cxn ang="0">
                  <a:pos x="256" y="22"/>
                </a:cxn>
                <a:cxn ang="0">
                  <a:pos x="218" y="6"/>
                </a:cxn>
                <a:cxn ang="0">
                  <a:pos x="186" y="2"/>
                </a:cxn>
                <a:cxn ang="0">
                  <a:pos x="170" y="0"/>
                </a:cxn>
                <a:cxn ang="0">
                  <a:pos x="130" y="4"/>
                </a:cxn>
                <a:cxn ang="0">
                  <a:pos x="96" y="16"/>
                </a:cxn>
                <a:cxn ang="0">
                  <a:pos x="66" y="34"/>
                </a:cxn>
                <a:cxn ang="0">
                  <a:pos x="42" y="58"/>
                </a:cxn>
                <a:cxn ang="0">
                  <a:pos x="22" y="86"/>
                </a:cxn>
                <a:cxn ang="0">
                  <a:pos x="8" y="120"/>
                </a:cxn>
                <a:cxn ang="0">
                  <a:pos x="0" y="156"/>
                </a:cxn>
                <a:cxn ang="0">
                  <a:pos x="0" y="194"/>
                </a:cxn>
                <a:cxn ang="0">
                  <a:pos x="248" y="142"/>
                </a:cxn>
                <a:cxn ang="0">
                  <a:pos x="96" y="142"/>
                </a:cxn>
                <a:cxn ang="0">
                  <a:pos x="102" y="122"/>
                </a:cxn>
                <a:cxn ang="0">
                  <a:pos x="118" y="98"/>
                </a:cxn>
                <a:cxn ang="0">
                  <a:pos x="138" y="82"/>
                </a:cxn>
                <a:cxn ang="0">
                  <a:pos x="158" y="76"/>
                </a:cxn>
                <a:cxn ang="0">
                  <a:pos x="170" y="76"/>
                </a:cxn>
                <a:cxn ang="0">
                  <a:pos x="194" y="78"/>
                </a:cxn>
                <a:cxn ang="0">
                  <a:pos x="212" y="86"/>
                </a:cxn>
                <a:cxn ang="0">
                  <a:pos x="234" y="110"/>
                </a:cxn>
                <a:cxn ang="0">
                  <a:pos x="246" y="132"/>
                </a:cxn>
                <a:cxn ang="0">
                  <a:pos x="248" y="142"/>
                </a:cxn>
              </a:cxnLst>
              <a:rect l="0" t="0" r="r" b="b"/>
              <a:pathLst>
                <a:path w="350" h="368">
                  <a:moveTo>
                    <a:pt x="0" y="194"/>
                  </a:moveTo>
                  <a:lnTo>
                    <a:pt x="0" y="194"/>
                  </a:lnTo>
                  <a:lnTo>
                    <a:pt x="2" y="218"/>
                  </a:lnTo>
                  <a:lnTo>
                    <a:pt x="6" y="240"/>
                  </a:lnTo>
                  <a:lnTo>
                    <a:pt x="12" y="258"/>
                  </a:lnTo>
                  <a:lnTo>
                    <a:pt x="20" y="276"/>
                  </a:lnTo>
                  <a:lnTo>
                    <a:pt x="30" y="292"/>
                  </a:lnTo>
                  <a:lnTo>
                    <a:pt x="42" y="306"/>
                  </a:lnTo>
                  <a:lnTo>
                    <a:pt x="54" y="320"/>
                  </a:lnTo>
                  <a:lnTo>
                    <a:pt x="68" y="330"/>
                  </a:lnTo>
                  <a:lnTo>
                    <a:pt x="80" y="340"/>
                  </a:lnTo>
                  <a:lnTo>
                    <a:pt x="96" y="348"/>
                  </a:lnTo>
                  <a:lnTo>
                    <a:pt x="110" y="354"/>
                  </a:lnTo>
                  <a:lnTo>
                    <a:pt x="124" y="360"/>
                  </a:lnTo>
                  <a:lnTo>
                    <a:pt x="138" y="364"/>
                  </a:lnTo>
                  <a:lnTo>
                    <a:pt x="152" y="368"/>
                  </a:lnTo>
                  <a:lnTo>
                    <a:pt x="178" y="368"/>
                  </a:lnTo>
                  <a:lnTo>
                    <a:pt x="178" y="368"/>
                  </a:lnTo>
                  <a:lnTo>
                    <a:pt x="204" y="366"/>
                  </a:lnTo>
                  <a:lnTo>
                    <a:pt x="226" y="362"/>
                  </a:lnTo>
                  <a:lnTo>
                    <a:pt x="246" y="356"/>
                  </a:lnTo>
                  <a:lnTo>
                    <a:pt x="264" y="350"/>
                  </a:lnTo>
                  <a:lnTo>
                    <a:pt x="280" y="340"/>
                  </a:lnTo>
                  <a:lnTo>
                    <a:pt x="292" y="330"/>
                  </a:lnTo>
                  <a:lnTo>
                    <a:pt x="304" y="320"/>
                  </a:lnTo>
                  <a:lnTo>
                    <a:pt x="314" y="310"/>
                  </a:lnTo>
                  <a:lnTo>
                    <a:pt x="330" y="290"/>
                  </a:lnTo>
                  <a:lnTo>
                    <a:pt x="338" y="272"/>
                  </a:lnTo>
                  <a:lnTo>
                    <a:pt x="344" y="258"/>
                  </a:lnTo>
                  <a:lnTo>
                    <a:pt x="346" y="254"/>
                  </a:lnTo>
                  <a:lnTo>
                    <a:pt x="248" y="248"/>
                  </a:lnTo>
                  <a:lnTo>
                    <a:pt x="248" y="248"/>
                  </a:lnTo>
                  <a:lnTo>
                    <a:pt x="244" y="256"/>
                  </a:lnTo>
                  <a:lnTo>
                    <a:pt x="240" y="262"/>
                  </a:lnTo>
                  <a:lnTo>
                    <a:pt x="232" y="270"/>
                  </a:lnTo>
                  <a:lnTo>
                    <a:pt x="224" y="278"/>
                  </a:lnTo>
                  <a:lnTo>
                    <a:pt x="212" y="286"/>
                  </a:lnTo>
                  <a:lnTo>
                    <a:pt x="196" y="290"/>
                  </a:lnTo>
                  <a:lnTo>
                    <a:pt x="178" y="292"/>
                  </a:lnTo>
                  <a:lnTo>
                    <a:pt x="178" y="292"/>
                  </a:lnTo>
                  <a:lnTo>
                    <a:pt x="164" y="292"/>
                  </a:lnTo>
                  <a:lnTo>
                    <a:pt x="150" y="288"/>
                  </a:lnTo>
                  <a:lnTo>
                    <a:pt x="140" y="284"/>
                  </a:lnTo>
                  <a:lnTo>
                    <a:pt x="130" y="280"/>
                  </a:lnTo>
                  <a:lnTo>
                    <a:pt x="122" y="274"/>
                  </a:lnTo>
                  <a:lnTo>
                    <a:pt x="116" y="266"/>
                  </a:lnTo>
                  <a:lnTo>
                    <a:pt x="104" y="250"/>
                  </a:lnTo>
                  <a:lnTo>
                    <a:pt x="98" y="236"/>
                  </a:lnTo>
                  <a:lnTo>
                    <a:pt x="96" y="222"/>
                  </a:lnTo>
                  <a:lnTo>
                    <a:pt x="94" y="210"/>
                  </a:lnTo>
                  <a:lnTo>
                    <a:pt x="350" y="210"/>
                  </a:lnTo>
                  <a:lnTo>
                    <a:pt x="350" y="210"/>
                  </a:lnTo>
                  <a:lnTo>
                    <a:pt x="350" y="202"/>
                  </a:lnTo>
                  <a:lnTo>
                    <a:pt x="348" y="178"/>
                  </a:lnTo>
                  <a:lnTo>
                    <a:pt x="342" y="144"/>
                  </a:lnTo>
                  <a:lnTo>
                    <a:pt x="338" y="126"/>
                  </a:lnTo>
                  <a:lnTo>
                    <a:pt x="330" y="106"/>
                  </a:lnTo>
                  <a:lnTo>
                    <a:pt x="320" y="88"/>
                  </a:lnTo>
                  <a:lnTo>
                    <a:pt x="310" y="68"/>
                  </a:lnTo>
                  <a:lnTo>
                    <a:pt x="294" y="50"/>
                  </a:lnTo>
                  <a:lnTo>
                    <a:pt x="278" y="34"/>
                  </a:lnTo>
                  <a:lnTo>
                    <a:pt x="256" y="22"/>
                  </a:lnTo>
                  <a:lnTo>
                    <a:pt x="232" y="10"/>
                  </a:lnTo>
                  <a:lnTo>
                    <a:pt x="218" y="6"/>
                  </a:lnTo>
                  <a:lnTo>
                    <a:pt x="202" y="4"/>
                  </a:lnTo>
                  <a:lnTo>
                    <a:pt x="186" y="2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50" y="2"/>
                  </a:lnTo>
                  <a:lnTo>
                    <a:pt x="130" y="4"/>
                  </a:lnTo>
                  <a:lnTo>
                    <a:pt x="114" y="10"/>
                  </a:lnTo>
                  <a:lnTo>
                    <a:pt x="96" y="16"/>
                  </a:lnTo>
                  <a:lnTo>
                    <a:pt x="82" y="24"/>
                  </a:lnTo>
                  <a:lnTo>
                    <a:pt x="66" y="34"/>
                  </a:lnTo>
                  <a:lnTo>
                    <a:pt x="54" y="46"/>
                  </a:lnTo>
                  <a:lnTo>
                    <a:pt x="42" y="58"/>
                  </a:lnTo>
                  <a:lnTo>
                    <a:pt x="32" y="72"/>
                  </a:lnTo>
                  <a:lnTo>
                    <a:pt x="22" y="86"/>
                  </a:lnTo>
                  <a:lnTo>
                    <a:pt x="14" y="102"/>
                  </a:lnTo>
                  <a:lnTo>
                    <a:pt x="8" y="120"/>
                  </a:lnTo>
                  <a:lnTo>
                    <a:pt x="4" y="138"/>
                  </a:lnTo>
                  <a:lnTo>
                    <a:pt x="0" y="156"/>
                  </a:lnTo>
                  <a:lnTo>
                    <a:pt x="0" y="176"/>
                  </a:lnTo>
                  <a:lnTo>
                    <a:pt x="0" y="194"/>
                  </a:lnTo>
                  <a:lnTo>
                    <a:pt x="0" y="194"/>
                  </a:lnTo>
                  <a:close/>
                  <a:moveTo>
                    <a:pt x="248" y="142"/>
                  </a:moveTo>
                  <a:lnTo>
                    <a:pt x="96" y="142"/>
                  </a:lnTo>
                  <a:lnTo>
                    <a:pt x="96" y="142"/>
                  </a:lnTo>
                  <a:lnTo>
                    <a:pt x="98" y="132"/>
                  </a:lnTo>
                  <a:lnTo>
                    <a:pt x="102" y="122"/>
                  </a:lnTo>
                  <a:lnTo>
                    <a:pt x="108" y="110"/>
                  </a:lnTo>
                  <a:lnTo>
                    <a:pt x="118" y="98"/>
                  </a:lnTo>
                  <a:lnTo>
                    <a:pt x="130" y="86"/>
                  </a:lnTo>
                  <a:lnTo>
                    <a:pt x="138" y="82"/>
                  </a:lnTo>
                  <a:lnTo>
                    <a:pt x="148" y="80"/>
                  </a:lnTo>
                  <a:lnTo>
                    <a:pt x="158" y="76"/>
                  </a:lnTo>
                  <a:lnTo>
                    <a:pt x="170" y="76"/>
                  </a:lnTo>
                  <a:lnTo>
                    <a:pt x="170" y="76"/>
                  </a:lnTo>
                  <a:lnTo>
                    <a:pt x="182" y="76"/>
                  </a:lnTo>
                  <a:lnTo>
                    <a:pt x="194" y="78"/>
                  </a:lnTo>
                  <a:lnTo>
                    <a:pt x="204" y="82"/>
                  </a:lnTo>
                  <a:lnTo>
                    <a:pt x="212" y="86"/>
                  </a:lnTo>
                  <a:lnTo>
                    <a:pt x="224" y="96"/>
                  </a:lnTo>
                  <a:lnTo>
                    <a:pt x="234" y="110"/>
                  </a:lnTo>
                  <a:lnTo>
                    <a:pt x="242" y="122"/>
                  </a:lnTo>
                  <a:lnTo>
                    <a:pt x="246" y="132"/>
                  </a:lnTo>
                  <a:lnTo>
                    <a:pt x="248" y="142"/>
                  </a:lnTo>
                  <a:lnTo>
                    <a:pt x="248" y="142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1" name="Freeform 33"/>
            <p:cNvSpPr>
              <a:spLocks/>
            </p:cNvSpPr>
            <p:nvPr userDrawn="1"/>
          </p:nvSpPr>
          <p:spPr bwMode="auto">
            <a:xfrm>
              <a:off x="2695" y="2081"/>
              <a:ext cx="202" cy="354"/>
            </a:xfrm>
            <a:custGeom>
              <a:avLst/>
              <a:gdLst/>
              <a:ahLst/>
              <a:cxnLst>
                <a:cxn ang="0">
                  <a:pos x="0" y="354"/>
                </a:cxn>
                <a:cxn ang="0">
                  <a:pos x="94" y="354"/>
                </a:cxn>
                <a:cxn ang="0">
                  <a:pos x="94" y="196"/>
                </a:cxn>
                <a:cxn ang="0">
                  <a:pos x="94" y="196"/>
                </a:cxn>
                <a:cxn ang="0">
                  <a:pos x="96" y="164"/>
                </a:cxn>
                <a:cxn ang="0">
                  <a:pos x="100" y="150"/>
                </a:cxn>
                <a:cxn ang="0">
                  <a:pos x="104" y="136"/>
                </a:cxn>
                <a:cxn ang="0">
                  <a:pos x="110" y="122"/>
                </a:cxn>
                <a:cxn ang="0">
                  <a:pos x="118" y="112"/>
                </a:cxn>
                <a:cxn ang="0">
                  <a:pos x="130" y="102"/>
                </a:cxn>
                <a:cxn ang="0">
                  <a:pos x="142" y="92"/>
                </a:cxn>
                <a:cxn ang="0">
                  <a:pos x="142" y="92"/>
                </a:cxn>
                <a:cxn ang="0">
                  <a:pos x="158" y="88"/>
                </a:cxn>
                <a:cxn ang="0">
                  <a:pos x="172" y="84"/>
                </a:cxn>
                <a:cxn ang="0">
                  <a:pos x="186" y="84"/>
                </a:cxn>
                <a:cxn ang="0">
                  <a:pos x="202" y="84"/>
                </a:cxn>
                <a:cxn ang="0">
                  <a:pos x="202" y="2"/>
                </a:cxn>
                <a:cxn ang="0">
                  <a:pos x="202" y="2"/>
                </a:cxn>
                <a:cxn ang="0">
                  <a:pos x="192" y="0"/>
                </a:cxn>
                <a:cxn ang="0">
                  <a:pos x="176" y="0"/>
                </a:cxn>
                <a:cxn ang="0">
                  <a:pos x="176" y="0"/>
                </a:cxn>
                <a:cxn ang="0">
                  <a:pos x="166" y="0"/>
                </a:cxn>
                <a:cxn ang="0">
                  <a:pos x="154" y="2"/>
                </a:cxn>
                <a:cxn ang="0">
                  <a:pos x="144" y="6"/>
                </a:cxn>
                <a:cxn ang="0">
                  <a:pos x="132" y="10"/>
                </a:cxn>
                <a:cxn ang="0">
                  <a:pos x="124" y="18"/>
                </a:cxn>
                <a:cxn ang="0">
                  <a:pos x="114" y="26"/>
                </a:cxn>
                <a:cxn ang="0">
                  <a:pos x="106" y="36"/>
                </a:cxn>
                <a:cxn ang="0">
                  <a:pos x="100" y="46"/>
                </a:cxn>
                <a:cxn ang="0">
                  <a:pos x="100" y="46"/>
                </a:cxn>
                <a:cxn ang="0">
                  <a:pos x="94" y="58"/>
                </a:cxn>
                <a:cxn ang="0">
                  <a:pos x="90" y="10"/>
                </a:cxn>
                <a:cxn ang="0">
                  <a:pos x="0" y="10"/>
                </a:cxn>
                <a:cxn ang="0">
                  <a:pos x="0" y="354"/>
                </a:cxn>
                <a:cxn ang="0">
                  <a:pos x="0" y="354"/>
                </a:cxn>
              </a:cxnLst>
              <a:rect l="0" t="0" r="r" b="b"/>
              <a:pathLst>
                <a:path w="202" h="354">
                  <a:moveTo>
                    <a:pt x="0" y="354"/>
                  </a:moveTo>
                  <a:lnTo>
                    <a:pt x="94" y="354"/>
                  </a:lnTo>
                  <a:lnTo>
                    <a:pt x="94" y="196"/>
                  </a:lnTo>
                  <a:lnTo>
                    <a:pt x="94" y="196"/>
                  </a:lnTo>
                  <a:lnTo>
                    <a:pt x="96" y="164"/>
                  </a:lnTo>
                  <a:lnTo>
                    <a:pt x="100" y="150"/>
                  </a:lnTo>
                  <a:lnTo>
                    <a:pt x="104" y="136"/>
                  </a:lnTo>
                  <a:lnTo>
                    <a:pt x="110" y="122"/>
                  </a:lnTo>
                  <a:lnTo>
                    <a:pt x="118" y="112"/>
                  </a:lnTo>
                  <a:lnTo>
                    <a:pt x="130" y="102"/>
                  </a:lnTo>
                  <a:lnTo>
                    <a:pt x="142" y="92"/>
                  </a:lnTo>
                  <a:lnTo>
                    <a:pt x="142" y="92"/>
                  </a:lnTo>
                  <a:lnTo>
                    <a:pt x="158" y="88"/>
                  </a:lnTo>
                  <a:lnTo>
                    <a:pt x="172" y="84"/>
                  </a:lnTo>
                  <a:lnTo>
                    <a:pt x="186" y="84"/>
                  </a:lnTo>
                  <a:lnTo>
                    <a:pt x="202" y="84"/>
                  </a:lnTo>
                  <a:lnTo>
                    <a:pt x="202" y="2"/>
                  </a:lnTo>
                  <a:lnTo>
                    <a:pt x="202" y="2"/>
                  </a:lnTo>
                  <a:lnTo>
                    <a:pt x="192" y="0"/>
                  </a:lnTo>
                  <a:lnTo>
                    <a:pt x="176" y="0"/>
                  </a:lnTo>
                  <a:lnTo>
                    <a:pt x="176" y="0"/>
                  </a:lnTo>
                  <a:lnTo>
                    <a:pt x="166" y="0"/>
                  </a:lnTo>
                  <a:lnTo>
                    <a:pt x="154" y="2"/>
                  </a:lnTo>
                  <a:lnTo>
                    <a:pt x="144" y="6"/>
                  </a:lnTo>
                  <a:lnTo>
                    <a:pt x="132" y="10"/>
                  </a:lnTo>
                  <a:lnTo>
                    <a:pt x="124" y="18"/>
                  </a:lnTo>
                  <a:lnTo>
                    <a:pt x="114" y="26"/>
                  </a:lnTo>
                  <a:lnTo>
                    <a:pt x="106" y="36"/>
                  </a:lnTo>
                  <a:lnTo>
                    <a:pt x="100" y="46"/>
                  </a:lnTo>
                  <a:lnTo>
                    <a:pt x="100" y="46"/>
                  </a:lnTo>
                  <a:lnTo>
                    <a:pt x="94" y="58"/>
                  </a:lnTo>
                  <a:lnTo>
                    <a:pt x="90" y="10"/>
                  </a:lnTo>
                  <a:lnTo>
                    <a:pt x="0" y="10"/>
                  </a:lnTo>
                  <a:lnTo>
                    <a:pt x="0" y="354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2" name="Freeform 34"/>
            <p:cNvSpPr>
              <a:spLocks/>
            </p:cNvSpPr>
            <p:nvPr userDrawn="1"/>
          </p:nvSpPr>
          <p:spPr bwMode="auto">
            <a:xfrm>
              <a:off x="2433" y="1981"/>
              <a:ext cx="206" cy="454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48" y="174"/>
                </a:cxn>
                <a:cxn ang="0">
                  <a:pos x="48" y="350"/>
                </a:cxn>
                <a:cxn ang="0">
                  <a:pos x="48" y="350"/>
                </a:cxn>
                <a:cxn ang="0">
                  <a:pos x="48" y="374"/>
                </a:cxn>
                <a:cxn ang="0">
                  <a:pos x="52" y="396"/>
                </a:cxn>
                <a:cxn ang="0">
                  <a:pos x="56" y="408"/>
                </a:cxn>
                <a:cxn ang="0">
                  <a:pos x="62" y="418"/>
                </a:cxn>
                <a:cxn ang="0">
                  <a:pos x="68" y="428"/>
                </a:cxn>
                <a:cxn ang="0">
                  <a:pos x="78" y="436"/>
                </a:cxn>
                <a:cxn ang="0">
                  <a:pos x="78" y="436"/>
                </a:cxn>
                <a:cxn ang="0">
                  <a:pos x="88" y="442"/>
                </a:cxn>
                <a:cxn ang="0">
                  <a:pos x="100" y="446"/>
                </a:cxn>
                <a:cxn ang="0">
                  <a:pos x="112" y="450"/>
                </a:cxn>
                <a:cxn ang="0">
                  <a:pos x="124" y="452"/>
                </a:cxn>
                <a:cxn ang="0">
                  <a:pos x="150" y="454"/>
                </a:cxn>
                <a:cxn ang="0">
                  <a:pos x="178" y="452"/>
                </a:cxn>
                <a:cxn ang="0">
                  <a:pos x="178" y="452"/>
                </a:cxn>
                <a:cxn ang="0">
                  <a:pos x="206" y="452"/>
                </a:cxn>
                <a:cxn ang="0">
                  <a:pos x="206" y="382"/>
                </a:cxn>
                <a:cxn ang="0">
                  <a:pos x="184" y="382"/>
                </a:cxn>
                <a:cxn ang="0">
                  <a:pos x="184" y="382"/>
                </a:cxn>
                <a:cxn ang="0">
                  <a:pos x="166" y="380"/>
                </a:cxn>
                <a:cxn ang="0">
                  <a:pos x="158" y="378"/>
                </a:cxn>
                <a:cxn ang="0">
                  <a:pos x="152" y="374"/>
                </a:cxn>
                <a:cxn ang="0">
                  <a:pos x="152" y="374"/>
                </a:cxn>
                <a:cxn ang="0">
                  <a:pos x="146" y="368"/>
                </a:cxn>
                <a:cxn ang="0">
                  <a:pos x="142" y="358"/>
                </a:cxn>
                <a:cxn ang="0">
                  <a:pos x="142" y="350"/>
                </a:cxn>
                <a:cxn ang="0">
                  <a:pos x="142" y="342"/>
                </a:cxn>
                <a:cxn ang="0">
                  <a:pos x="142" y="174"/>
                </a:cxn>
                <a:cxn ang="0">
                  <a:pos x="204" y="174"/>
                </a:cxn>
                <a:cxn ang="0">
                  <a:pos x="204" y="108"/>
                </a:cxn>
                <a:cxn ang="0">
                  <a:pos x="142" y="108"/>
                </a:cxn>
                <a:cxn ang="0">
                  <a:pos x="142" y="0"/>
                </a:cxn>
                <a:cxn ang="0">
                  <a:pos x="48" y="0"/>
                </a:cxn>
                <a:cxn ang="0">
                  <a:pos x="48" y="108"/>
                </a:cxn>
                <a:cxn ang="0">
                  <a:pos x="0" y="108"/>
                </a:cxn>
                <a:cxn ang="0">
                  <a:pos x="0" y="174"/>
                </a:cxn>
                <a:cxn ang="0">
                  <a:pos x="0" y="174"/>
                </a:cxn>
              </a:cxnLst>
              <a:rect l="0" t="0" r="r" b="b"/>
              <a:pathLst>
                <a:path w="206" h="454">
                  <a:moveTo>
                    <a:pt x="0" y="174"/>
                  </a:moveTo>
                  <a:lnTo>
                    <a:pt x="48" y="174"/>
                  </a:lnTo>
                  <a:lnTo>
                    <a:pt x="48" y="350"/>
                  </a:lnTo>
                  <a:lnTo>
                    <a:pt x="48" y="350"/>
                  </a:lnTo>
                  <a:lnTo>
                    <a:pt x="48" y="374"/>
                  </a:lnTo>
                  <a:lnTo>
                    <a:pt x="52" y="396"/>
                  </a:lnTo>
                  <a:lnTo>
                    <a:pt x="56" y="408"/>
                  </a:lnTo>
                  <a:lnTo>
                    <a:pt x="62" y="418"/>
                  </a:lnTo>
                  <a:lnTo>
                    <a:pt x="68" y="428"/>
                  </a:lnTo>
                  <a:lnTo>
                    <a:pt x="78" y="436"/>
                  </a:lnTo>
                  <a:lnTo>
                    <a:pt x="78" y="436"/>
                  </a:lnTo>
                  <a:lnTo>
                    <a:pt x="88" y="442"/>
                  </a:lnTo>
                  <a:lnTo>
                    <a:pt x="100" y="446"/>
                  </a:lnTo>
                  <a:lnTo>
                    <a:pt x="112" y="450"/>
                  </a:lnTo>
                  <a:lnTo>
                    <a:pt x="124" y="452"/>
                  </a:lnTo>
                  <a:lnTo>
                    <a:pt x="150" y="454"/>
                  </a:lnTo>
                  <a:lnTo>
                    <a:pt x="178" y="452"/>
                  </a:lnTo>
                  <a:lnTo>
                    <a:pt x="178" y="452"/>
                  </a:lnTo>
                  <a:lnTo>
                    <a:pt x="206" y="452"/>
                  </a:lnTo>
                  <a:lnTo>
                    <a:pt x="206" y="382"/>
                  </a:lnTo>
                  <a:lnTo>
                    <a:pt x="184" y="382"/>
                  </a:lnTo>
                  <a:lnTo>
                    <a:pt x="184" y="382"/>
                  </a:lnTo>
                  <a:lnTo>
                    <a:pt x="166" y="380"/>
                  </a:lnTo>
                  <a:lnTo>
                    <a:pt x="158" y="378"/>
                  </a:lnTo>
                  <a:lnTo>
                    <a:pt x="152" y="374"/>
                  </a:lnTo>
                  <a:lnTo>
                    <a:pt x="152" y="374"/>
                  </a:lnTo>
                  <a:lnTo>
                    <a:pt x="146" y="368"/>
                  </a:lnTo>
                  <a:lnTo>
                    <a:pt x="142" y="358"/>
                  </a:lnTo>
                  <a:lnTo>
                    <a:pt x="142" y="350"/>
                  </a:lnTo>
                  <a:lnTo>
                    <a:pt x="142" y="342"/>
                  </a:lnTo>
                  <a:lnTo>
                    <a:pt x="142" y="174"/>
                  </a:lnTo>
                  <a:lnTo>
                    <a:pt x="204" y="174"/>
                  </a:lnTo>
                  <a:lnTo>
                    <a:pt x="204" y="108"/>
                  </a:lnTo>
                  <a:lnTo>
                    <a:pt x="142" y="108"/>
                  </a:lnTo>
                  <a:lnTo>
                    <a:pt x="142" y="0"/>
                  </a:lnTo>
                  <a:lnTo>
                    <a:pt x="48" y="0"/>
                  </a:lnTo>
                  <a:lnTo>
                    <a:pt x="48" y="108"/>
                  </a:lnTo>
                  <a:lnTo>
                    <a:pt x="0" y="108"/>
                  </a:lnTo>
                  <a:lnTo>
                    <a:pt x="0" y="174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3" name="Freeform 35"/>
            <p:cNvSpPr>
              <a:spLocks noEditPoints="1"/>
            </p:cNvSpPr>
            <p:nvPr userDrawn="1"/>
          </p:nvSpPr>
          <p:spPr bwMode="auto">
            <a:xfrm>
              <a:off x="2897" y="2077"/>
              <a:ext cx="338" cy="366"/>
            </a:xfrm>
            <a:custGeom>
              <a:avLst/>
              <a:gdLst/>
              <a:ahLst/>
              <a:cxnLst>
                <a:cxn ang="0">
                  <a:pos x="106" y="112"/>
                </a:cxn>
                <a:cxn ang="0">
                  <a:pos x="118" y="84"/>
                </a:cxn>
                <a:cxn ang="0">
                  <a:pos x="148" y="70"/>
                </a:cxn>
                <a:cxn ang="0">
                  <a:pos x="174" y="68"/>
                </a:cxn>
                <a:cxn ang="0">
                  <a:pos x="206" y="74"/>
                </a:cxn>
                <a:cxn ang="0">
                  <a:pos x="226" y="92"/>
                </a:cxn>
                <a:cxn ang="0">
                  <a:pos x="230" y="110"/>
                </a:cxn>
                <a:cxn ang="0">
                  <a:pos x="222" y="128"/>
                </a:cxn>
                <a:cxn ang="0">
                  <a:pos x="178" y="140"/>
                </a:cxn>
                <a:cxn ang="0">
                  <a:pos x="108" y="152"/>
                </a:cxn>
                <a:cxn ang="0">
                  <a:pos x="60" y="170"/>
                </a:cxn>
                <a:cxn ang="0">
                  <a:pos x="26" y="196"/>
                </a:cxn>
                <a:cxn ang="0">
                  <a:pos x="4" y="234"/>
                </a:cxn>
                <a:cxn ang="0">
                  <a:pos x="0" y="264"/>
                </a:cxn>
                <a:cxn ang="0">
                  <a:pos x="8" y="298"/>
                </a:cxn>
                <a:cxn ang="0">
                  <a:pos x="28" y="326"/>
                </a:cxn>
                <a:cxn ang="0">
                  <a:pos x="90" y="360"/>
                </a:cxn>
                <a:cxn ang="0">
                  <a:pos x="140" y="366"/>
                </a:cxn>
                <a:cxn ang="0">
                  <a:pos x="202" y="348"/>
                </a:cxn>
                <a:cxn ang="0">
                  <a:pos x="228" y="324"/>
                </a:cxn>
                <a:cxn ang="0">
                  <a:pos x="234" y="334"/>
                </a:cxn>
                <a:cxn ang="0">
                  <a:pos x="240" y="358"/>
                </a:cxn>
                <a:cxn ang="0">
                  <a:pos x="332" y="352"/>
                </a:cxn>
                <a:cxn ang="0">
                  <a:pos x="324" y="334"/>
                </a:cxn>
                <a:cxn ang="0">
                  <a:pos x="322" y="124"/>
                </a:cxn>
                <a:cxn ang="0">
                  <a:pos x="316" y="76"/>
                </a:cxn>
                <a:cxn ang="0">
                  <a:pos x="294" y="42"/>
                </a:cxn>
                <a:cxn ang="0">
                  <a:pos x="264" y="18"/>
                </a:cxn>
                <a:cxn ang="0">
                  <a:pos x="196" y="2"/>
                </a:cxn>
                <a:cxn ang="0">
                  <a:pos x="142" y="0"/>
                </a:cxn>
                <a:cxn ang="0">
                  <a:pos x="84" y="14"/>
                </a:cxn>
                <a:cxn ang="0">
                  <a:pos x="50" y="42"/>
                </a:cxn>
                <a:cxn ang="0">
                  <a:pos x="30" y="72"/>
                </a:cxn>
                <a:cxn ang="0">
                  <a:pos x="22" y="118"/>
                </a:cxn>
                <a:cxn ang="0">
                  <a:pos x="104" y="120"/>
                </a:cxn>
                <a:cxn ang="0">
                  <a:pos x="162" y="296"/>
                </a:cxn>
                <a:cxn ang="0">
                  <a:pos x="128" y="294"/>
                </a:cxn>
                <a:cxn ang="0">
                  <a:pos x="100" y="276"/>
                </a:cxn>
                <a:cxn ang="0">
                  <a:pos x="94" y="254"/>
                </a:cxn>
                <a:cxn ang="0">
                  <a:pos x="100" y="232"/>
                </a:cxn>
                <a:cxn ang="0">
                  <a:pos x="132" y="212"/>
                </a:cxn>
                <a:cxn ang="0">
                  <a:pos x="168" y="204"/>
                </a:cxn>
                <a:cxn ang="0">
                  <a:pos x="222" y="188"/>
                </a:cxn>
                <a:cxn ang="0">
                  <a:pos x="232" y="230"/>
                </a:cxn>
                <a:cxn ang="0">
                  <a:pos x="226" y="254"/>
                </a:cxn>
                <a:cxn ang="0">
                  <a:pos x="202" y="282"/>
                </a:cxn>
                <a:cxn ang="0">
                  <a:pos x="162" y="296"/>
                </a:cxn>
              </a:cxnLst>
              <a:rect l="0" t="0" r="r" b="b"/>
              <a:pathLst>
                <a:path w="338" h="366">
                  <a:moveTo>
                    <a:pt x="104" y="120"/>
                  </a:moveTo>
                  <a:lnTo>
                    <a:pt x="104" y="120"/>
                  </a:lnTo>
                  <a:lnTo>
                    <a:pt x="106" y="112"/>
                  </a:lnTo>
                  <a:lnTo>
                    <a:pt x="106" y="102"/>
                  </a:lnTo>
                  <a:lnTo>
                    <a:pt x="112" y="94"/>
                  </a:lnTo>
                  <a:lnTo>
                    <a:pt x="118" y="84"/>
                  </a:lnTo>
                  <a:lnTo>
                    <a:pt x="132" y="76"/>
                  </a:lnTo>
                  <a:lnTo>
                    <a:pt x="140" y="72"/>
                  </a:lnTo>
                  <a:lnTo>
                    <a:pt x="148" y="70"/>
                  </a:lnTo>
                  <a:lnTo>
                    <a:pt x="160" y="68"/>
                  </a:lnTo>
                  <a:lnTo>
                    <a:pt x="174" y="68"/>
                  </a:lnTo>
                  <a:lnTo>
                    <a:pt x="174" y="68"/>
                  </a:lnTo>
                  <a:lnTo>
                    <a:pt x="184" y="68"/>
                  </a:lnTo>
                  <a:lnTo>
                    <a:pt x="196" y="70"/>
                  </a:lnTo>
                  <a:lnTo>
                    <a:pt x="206" y="74"/>
                  </a:lnTo>
                  <a:lnTo>
                    <a:pt x="214" y="80"/>
                  </a:lnTo>
                  <a:lnTo>
                    <a:pt x="222" y="86"/>
                  </a:lnTo>
                  <a:lnTo>
                    <a:pt x="226" y="92"/>
                  </a:lnTo>
                  <a:lnTo>
                    <a:pt x="230" y="102"/>
                  </a:lnTo>
                  <a:lnTo>
                    <a:pt x="230" y="110"/>
                  </a:lnTo>
                  <a:lnTo>
                    <a:pt x="230" y="110"/>
                  </a:lnTo>
                  <a:lnTo>
                    <a:pt x="230" y="118"/>
                  </a:lnTo>
                  <a:lnTo>
                    <a:pt x="226" y="124"/>
                  </a:lnTo>
                  <a:lnTo>
                    <a:pt x="222" y="128"/>
                  </a:lnTo>
                  <a:lnTo>
                    <a:pt x="216" y="132"/>
                  </a:lnTo>
                  <a:lnTo>
                    <a:pt x="200" y="136"/>
                  </a:lnTo>
                  <a:lnTo>
                    <a:pt x="178" y="140"/>
                  </a:lnTo>
                  <a:lnTo>
                    <a:pt x="178" y="140"/>
                  </a:lnTo>
                  <a:lnTo>
                    <a:pt x="140" y="146"/>
                  </a:lnTo>
                  <a:lnTo>
                    <a:pt x="108" y="152"/>
                  </a:lnTo>
                  <a:lnTo>
                    <a:pt x="82" y="160"/>
                  </a:lnTo>
                  <a:lnTo>
                    <a:pt x="60" y="170"/>
                  </a:lnTo>
                  <a:lnTo>
                    <a:pt x="60" y="170"/>
                  </a:lnTo>
                  <a:lnTo>
                    <a:pt x="48" y="176"/>
                  </a:lnTo>
                  <a:lnTo>
                    <a:pt x="36" y="186"/>
                  </a:lnTo>
                  <a:lnTo>
                    <a:pt x="26" y="196"/>
                  </a:lnTo>
                  <a:lnTo>
                    <a:pt x="16" y="206"/>
                  </a:lnTo>
                  <a:lnTo>
                    <a:pt x="8" y="220"/>
                  </a:lnTo>
                  <a:lnTo>
                    <a:pt x="4" y="234"/>
                  </a:lnTo>
                  <a:lnTo>
                    <a:pt x="0" y="248"/>
                  </a:lnTo>
                  <a:lnTo>
                    <a:pt x="0" y="264"/>
                  </a:lnTo>
                  <a:lnTo>
                    <a:pt x="0" y="264"/>
                  </a:lnTo>
                  <a:lnTo>
                    <a:pt x="2" y="276"/>
                  </a:lnTo>
                  <a:lnTo>
                    <a:pt x="4" y="288"/>
                  </a:lnTo>
                  <a:lnTo>
                    <a:pt x="8" y="298"/>
                  </a:lnTo>
                  <a:lnTo>
                    <a:pt x="14" y="308"/>
                  </a:lnTo>
                  <a:lnTo>
                    <a:pt x="20" y="318"/>
                  </a:lnTo>
                  <a:lnTo>
                    <a:pt x="28" y="326"/>
                  </a:lnTo>
                  <a:lnTo>
                    <a:pt x="46" y="340"/>
                  </a:lnTo>
                  <a:lnTo>
                    <a:pt x="68" y="352"/>
                  </a:lnTo>
                  <a:lnTo>
                    <a:pt x="90" y="360"/>
                  </a:lnTo>
                  <a:lnTo>
                    <a:pt x="114" y="366"/>
                  </a:lnTo>
                  <a:lnTo>
                    <a:pt x="140" y="366"/>
                  </a:lnTo>
                  <a:lnTo>
                    <a:pt x="140" y="366"/>
                  </a:lnTo>
                  <a:lnTo>
                    <a:pt x="166" y="364"/>
                  </a:lnTo>
                  <a:lnTo>
                    <a:pt x="186" y="356"/>
                  </a:lnTo>
                  <a:lnTo>
                    <a:pt x="202" y="348"/>
                  </a:lnTo>
                  <a:lnTo>
                    <a:pt x="214" y="340"/>
                  </a:lnTo>
                  <a:lnTo>
                    <a:pt x="222" y="330"/>
                  </a:lnTo>
                  <a:lnTo>
                    <a:pt x="228" y="324"/>
                  </a:lnTo>
                  <a:lnTo>
                    <a:pt x="232" y="316"/>
                  </a:lnTo>
                  <a:lnTo>
                    <a:pt x="232" y="316"/>
                  </a:lnTo>
                  <a:lnTo>
                    <a:pt x="234" y="334"/>
                  </a:lnTo>
                  <a:lnTo>
                    <a:pt x="234" y="334"/>
                  </a:lnTo>
                  <a:lnTo>
                    <a:pt x="238" y="352"/>
                  </a:lnTo>
                  <a:lnTo>
                    <a:pt x="240" y="358"/>
                  </a:lnTo>
                  <a:lnTo>
                    <a:pt x="338" y="358"/>
                  </a:lnTo>
                  <a:lnTo>
                    <a:pt x="338" y="358"/>
                  </a:lnTo>
                  <a:lnTo>
                    <a:pt x="332" y="352"/>
                  </a:lnTo>
                  <a:lnTo>
                    <a:pt x="328" y="344"/>
                  </a:lnTo>
                  <a:lnTo>
                    <a:pt x="328" y="344"/>
                  </a:lnTo>
                  <a:lnTo>
                    <a:pt x="324" y="334"/>
                  </a:lnTo>
                  <a:lnTo>
                    <a:pt x="322" y="322"/>
                  </a:lnTo>
                  <a:lnTo>
                    <a:pt x="322" y="124"/>
                  </a:lnTo>
                  <a:lnTo>
                    <a:pt x="322" y="124"/>
                  </a:lnTo>
                  <a:lnTo>
                    <a:pt x="322" y="106"/>
                  </a:lnTo>
                  <a:lnTo>
                    <a:pt x="320" y="90"/>
                  </a:lnTo>
                  <a:lnTo>
                    <a:pt x="316" y="76"/>
                  </a:lnTo>
                  <a:lnTo>
                    <a:pt x="310" y="62"/>
                  </a:lnTo>
                  <a:lnTo>
                    <a:pt x="302" y="52"/>
                  </a:lnTo>
                  <a:lnTo>
                    <a:pt x="294" y="42"/>
                  </a:lnTo>
                  <a:lnTo>
                    <a:pt x="284" y="32"/>
                  </a:lnTo>
                  <a:lnTo>
                    <a:pt x="274" y="26"/>
                  </a:lnTo>
                  <a:lnTo>
                    <a:pt x="264" y="18"/>
                  </a:lnTo>
                  <a:lnTo>
                    <a:pt x="250" y="14"/>
                  </a:lnTo>
                  <a:lnTo>
                    <a:pt x="224" y="6"/>
                  </a:lnTo>
                  <a:lnTo>
                    <a:pt x="196" y="2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142" y="0"/>
                  </a:lnTo>
                  <a:lnTo>
                    <a:pt x="120" y="4"/>
                  </a:lnTo>
                  <a:lnTo>
                    <a:pt x="102" y="8"/>
                  </a:lnTo>
                  <a:lnTo>
                    <a:pt x="84" y="14"/>
                  </a:lnTo>
                  <a:lnTo>
                    <a:pt x="70" y="22"/>
                  </a:lnTo>
                  <a:lnTo>
                    <a:pt x="60" y="32"/>
                  </a:lnTo>
                  <a:lnTo>
                    <a:pt x="50" y="42"/>
                  </a:lnTo>
                  <a:lnTo>
                    <a:pt x="42" y="52"/>
                  </a:lnTo>
                  <a:lnTo>
                    <a:pt x="36" y="62"/>
                  </a:lnTo>
                  <a:lnTo>
                    <a:pt x="30" y="72"/>
                  </a:lnTo>
                  <a:lnTo>
                    <a:pt x="26" y="92"/>
                  </a:lnTo>
                  <a:lnTo>
                    <a:pt x="22" y="108"/>
                  </a:lnTo>
                  <a:lnTo>
                    <a:pt x="22" y="118"/>
                  </a:lnTo>
                  <a:lnTo>
                    <a:pt x="22" y="118"/>
                  </a:lnTo>
                  <a:lnTo>
                    <a:pt x="22" y="118"/>
                  </a:lnTo>
                  <a:lnTo>
                    <a:pt x="104" y="120"/>
                  </a:lnTo>
                  <a:lnTo>
                    <a:pt x="104" y="120"/>
                  </a:lnTo>
                  <a:close/>
                  <a:moveTo>
                    <a:pt x="162" y="296"/>
                  </a:moveTo>
                  <a:lnTo>
                    <a:pt x="162" y="296"/>
                  </a:lnTo>
                  <a:lnTo>
                    <a:pt x="150" y="298"/>
                  </a:lnTo>
                  <a:lnTo>
                    <a:pt x="138" y="296"/>
                  </a:lnTo>
                  <a:lnTo>
                    <a:pt x="128" y="294"/>
                  </a:lnTo>
                  <a:lnTo>
                    <a:pt x="116" y="290"/>
                  </a:lnTo>
                  <a:lnTo>
                    <a:pt x="108" y="284"/>
                  </a:lnTo>
                  <a:lnTo>
                    <a:pt x="100" y="276"/>
                  </a:lnTo>
                  <a:lnTo>
                    <a:pt x="96" y="266"/>
                  </a:lnTo>
                  <a:lnTo>
                    <a:pt x="94" y="254"/>
                  </a:lnTo>
                  <a:lnTo>
                    <a:pt x="94" y="254"/>
                  </a:lnTo>
                  <a:lnTo>
                    <a:pt x="94" y="248"/>
                  </a:lnTo>
                  <a:lnTo>
                    <a:pt x="94" y="242"/>
                  </a:lnTo>
                  <a:lnTo>
                    <a:pt x="100" y="232"/>
                  </a:lnTo>
                  <a:lnTo>
                    <a:pt x="110" y="224"/>
                  </a:lnTo>
                  <a:lnTo>
                    <a:pt x="120" y="218"/>
                  </a:lnTo>
                  <a:lnTo>
                    <a:pt x="132" y="212"/>
                  </a:lnTo>
                  <a:lnTo>
                    <a:pt x="146" y="208"/>
                  </a:lnTo>
                  <a:lnTo>
                    <a:pt x="168" y="204"/>
                  </a:lnTo>
                  <a:lnTo>
                    <a:pt x="168" y="204"/>
                  </a:lnTo>
                  <a:lnTo>
                    <a:pt x="198" y="196"/>
                  </a:lnTo>
                  <a:lnTo>
                    <a:pt x="222" y="188"/>
                  </a:lnTo>
                  <a:lnTo>
                    <a:pt x="222" y="188"/>
                  </a:lnTo>
                  <a:lnTo>
                    <a:pt x="230" y="184"/>
                  </a:lnTo>
                  <a:lnTo>
                    <a:pt x="232" y="182"/>
                  </a:lnTo>
                  <a:lnTo>
                    <a:pt x="232" y="230"/>
                  </a:lnTo>
                  <a:lnTo>
                    <a:pt x="232" y="230"/>
                  </a:lnTo>
                  <a:lnTo>
                    <a:pt x="230" y="242"/>
                  </a:lnTo>
                  <a:lnTo>
                    <a:pt x="226" y="254"/>
                  </a:lnTo>
                  <a:lnTo>
                    <a:pt x="220" y="266"/>
                  </a:lnTo>
                  <a:lnTo>
                    <a:pt x="212" y="274"/>
                  </a:lnTo>
                  <a:lnTo>
                    <a:pt x="202" y="282"/>
                  </a:lnTo>
                  <a:lnTo>
                    <a:pt x="190" y="290"/>
                  </a:lnTo>
                  <a:lnTo>
                    <a:pt x="176" y="294"/>
                  </a:lnTo>
                  <a:lnTo>
                    <a:pt x="162" y="296"/>
                  </a:lnTo>
                  <a:lnTo>
                    <a:pt x="162" y="296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4" name="Freeform 36"/>
            <p:cNvSpPr>
              <a:spLocks/>
            </p:cNvSpPr>
            <p:nvPr userDrawn="1"/>
          </p:nvSpPr>
          <p:spPr bwMode="auto">
            <a:xfrm>
              <a:off x="1399" y="2141"/>
              <a:ext cx="170" cy="140"/>
            </a:xfrm>
            <a:custGeom>
              <a:avLst/>
              <a:gdLst/>
              <a:ahLst/>
              <a:cxnLst>
                <a:cxn ang="0">
                  <a:pos x="58" y="140"/>
                </a:cxn>
                <a:cxn ang="0">
                  <a:pos x="170" y="0"/>
                </a:cxn>
                <a:cxn ang="0">
                  <a:pos x="54" y="0"/>
                </a:cxn>
                <a:cxn ang="0">
                  <a:pos x="0" y="68"/>
                </a:cxn>
                <a:cxn ang="0">
                  <a:pos x="58" y="140"/>
                </a:cxn>
                <a:cxn ang="0">
                  <a:pos x="58" y="140"/>
                </a:cxn>
              </a:cxnLst>
              <a:rect l="0" t="0" r="r" b="b"/>
              <a:pathLst>
                <a:path w="170" h="140">
                  <a:moveTo>
                    <a:pt x="58" y="140"/>
                  </a:moveTo>
                  <a:lnTo>
                    <a:pt x="170" y="0"/>
                  </a:lnTo>
                  <a:lnTo>
                    <a:pt x="54" y="0"/>
                  </a:lnTo>
                  <a:lnTo>
                    <a:pt x="0" y="68"/>
                  </a:lnTo>
                  <a:lnTo>
                    <a:pt x="58" y="140"/>
                  </a:lnTo>
                  <a:lnTo>
                    <a:pt x="58" y="14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5" name="Freeform 37"/>
            <p:cNvSpPr>
              <a:spLocks/>
            </p:cNvSpPr>
            <p:nvPr userDrawn="1"/>
          </p:nvSpPr>
          <p:spPr bwMode="auto">
            <a:xfrm>
              <a:off x="1175" y="2211"/>
              <a:ext cx="164" cy="144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72" y="0"/>
                </a:cxn>
                <a:cxn ang="0">
                  <a:pos x="88" y="2"/>
                </a:cxn>
                <a:cxn ang="0">
                  <a:pos x="104" y="6"/>
                </a:cxn>
                <a:cxn ang="0">
                  <a:pos x="116" y="14"/>
                </a:cxn>
                <a:cxn ang="0">
                  <a:pos x="128" y="26"/>
                </a:cxn>
                <a:cxn ang="0">
                  <a:pos x="128" y="26"/>
                </a:cxn>
                <a:cxn ang="0">
                  <a:pos x="138" y="38"/>
                </a:cxn>
                <a:cxn ang="0">
                  <a:pos x="138" y="38"/>
                </a:cxn>
                <a:cxn ang="0">
                  <a:pos x="164" y="72"/>
                </a:cxn>
                <a:cxn ang="0">
                  <a:pos x="164" y="72"/>
                </a:cxn>
                <a:cxn ang="0">
                  <a:pos x="138" y="104"/>
                </a:cxn>
                <a:cxn ang="0">
                  <a:pos x="138" y="104"/>
                </a:cxn>
                <a:cxn ang="0">
                  <a:pos x="128" y="118"/>
                </a:cxn>
                <a:cxn ang="0">
                  <a:pos x="128" y="118"/>
                </a:cxn>
                <a:cxn ang="0">
                  <a:pos x="116" y="128"/>
                </a:cxn>
                <a:cxn ang="0">
                  <a:pos x="104" y="138"/>
                </a:cxn>
                <a:cxn ang="0">
                  <a:pos x="88" y="142"/>
                </a:cxn>
                <a:cxn ang="0">
                  <a:pos x="72" y="144"/>
                </a:cxn>
                <a:cxn ang="0">
                  <a:pos x="72" y="144"/>
                </a:cxn>
                <a:cxn ang="0">
                  <a:pos x="58" y="142"/>
                </a:cxn>
                <a:cxn ang="0">
                  <a:pos x="44" y="138"/>
                </a:cxn>
                <a:cxn ang="0">
                  <a:pos x="32" y="132"/>
                </a:cxn>
                <a:cxn ang="0">
                  <a:pos x="22" y="122"/>
                </a:cxn>
                <a:cxn ang="0">
                  <a:pos x="12" y="112"/>
                </a:cxn>
                <a:cxn ang="0">
                  <a:pos x="6" y="100"/>
                </a:cxn>
                <a:cxn ang="0">
                  <a:pos x="2" y="86"/>
                </a:cxn>
                <a:cxn ang="0">
                  <a:pos x="0" y="72"/>
                </a:cxn>
                <a:cxn ang="0">
                  <a:pos x="0" y="72"/>
                </a:cxn>
                <a:cxn ang="0">
                  <a:pos x="2" y="58"/>
                </a:cxn>
                <a:cxn ang="0">
                  <a:pos x="6" y="44"/>
                </a:cxn>
                <a:cxn ang="0">
                  <a:pos x="12" y="32"/>
                </a:cxn>
                <a:cxn ang="0">
                  <a:pos x="22" y="20"/>
                </a:cxn>
                <a:cxn ang="0">
                  <a:pos x="32" y="12"/>
                </a:cxn>
                <a:cxn ang="0">
                  <a:pos x="44" y="6"/>
                </a:cxn>
                <a:cxn ang="0">
                  <a:pos x="58" y="2"/>
                </a:cxn>
                <a:cxn ang="0">
                  <a:pos x="72" y="0"/>
                </a:cxn>
                <a:cxn ang="0">
                  <a:pos x="72" y="0"/>
                </a:cxn>
              </a:cxnLst>
              <a:rect l="0" t="0" r="r" b="b"/>
              <a:pathLst>
                <a:path w="164" h="144">
                  <a:moveTo>
                    <a:pt x="72" y="0"/>
                  </a:moveTo>
                  <a:lnTo>
                    <a:pt x="72" y="0"/>
                  </a:lnTo>
                  <a:lnTo>
                    <a:pt x="88" y="2"/>
                  </a:lnTo>
                  <a:lnTo>
                    <a:pt x="104" y="6"/>
                  </a:lnTo>
                  <a:lnTo>
                    <a:pt x="116" y="14"/>
                  </a:lnTo>
                  <a:lnTo>
                    <a:pt x="128" y="26"/>
                  </a:lnTo>
                  <a:lnTo>
                    <a:pt x="128" y="26"/>
                  </a:lnTo>
                  <a:lnTo>
                    <a:pt x="138" y="38"/>
                  </a:lnTo>
                  <a:lnTo>
                    <a:pt x="138" y="38"/>
                  </a:lnTo>
                  <a:lnTo>
                    <a:pt x="164" y="72"/>
                  </a:lnTo>
                  <a:lnTo>
                    <a:pt x="164" y="72"/>
                  </a:lnTo>
                  <a:lnTo>
                    <a:pt x="138" y="104"/>
                  </a:lnTo>
                  <a:lnTo>
                    <a:pt x="138" y="104"/>
                  </a:lnTo>
                  <a:lnTo>
                    <a:pt x="128" y="118"/>
                  </a:lnTo>
                  <a:lnTo>
                    <a:pt x="128" y="118"/>
                  </a:lnTo>
                  <a:lnTo>
                    <a:pt x="116" y="128"/>
                  </a:lnTo>
                  <a:lnTo>
                    <a:pt x="104" y="138"/>
                  </a:lnTo>
                  <a:lnTo>
                    <a:pt x="88" y="142"/>
                  </a:lnTo>
                  <a:lnTo>
                    <a:pt x="72" y="144"/>
                  </a:lnTo>
                  <a:lnTo>
                    <a:pt x="72" y="144"/>
                  </a:lnTo>
                  <a:lnTo>
                    <a:pt x="58" y="142"/>
                  </a:lnTo>
                  <a:lnTo>
                    <a:pt x="44" y="138"/>
                  </a:lnTo>
                  <a:lnTo>
                    <a:pt x="32" y="132"/>
                  </a:lnTo>
                  <a:lnTo>
                    <a:pt x="22" y="122"/>
                  </a:lnTo>
                  <a:lnTo>
                    <a:pt x="12" y="112"/>
                  </a:lnTo>
                  <a:lnTo>
                    <a:pt x="6" y="100"/>
                  </a:lnTo>
                  <a:lnTo>
                    <a:pt x="2" y="86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2" y="58"/>
                  </a:lnTo>
                  <a:lnTo>
                    <a:pt x="6" y="44"/>
                  </a:lnTo>
                  <a:lnTo>
                    <a:pt x="12" y="32"/>
                  </a:lnTo>
                  <a:lnTo>
                    <a:pt x="22" y="20"/>
                  </a:lnTo>
                  <a:lnTo>
                    <a:pt x="32" y="12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2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6" name="Freeform 38"/>
            <p:cNvSpPr>
              <a:spLocks/>
            </p:cNvSpPr>
            <p:nvPr userDrawn="1"/>
          </p:nvSpPr>
          <p:spPr bwMode="auto">
            <a:xfrm>
              <a:off x="875" y="1875"/>
              <a:ext cx="500" cy="560"/>
            </a:xfrm>
            <a:custGeom>
              <a:avLst/>
              <a:gdLst/>
              <a:ahLst/>
              <a:cxnLst>
                <a:cxn ang="0">
                  <a:pos x="316" y="558"/>
                </a:cxn>
                <a:cxn ang="0">
                  <a:pos x="316" y="558"/>
                </a:cxn>
                <a:cxn ang="0">
                  <a:pos x="296" y="550"/>
                </a:cxn>
                <a:cxn ang="0">
                  <a:pos x="284" y="544"/>
                </a:cxn>
                <a:cxn ang="0">
                  <a:pos x="284" y="544"/>
                </a:cxn>
                <a:cxn ang="0">
                  <a:pos x="268" y="532"/>
                </a:cxn>
                <a:cxn ang="0">
                  <a:pos x="254" y="520"/>
                </a:cxn>
                <a:cxn ang="0">
                  <a:pos x="240" y="504"/>
                </a:cxn>
                <a:cxn ang="0">
                  <a:pos x="230" y="488"/>
                </a:cxn>
                <a:cxn ang="0">
                  <a:pos x="222" y="470"/>
                </a:cxn>
                <a:cxn ang="0">
                  <a:pos x="214" y="450"/>
                </a:cxn>
                <a:cxn ang="0">
                  <a:pos x="210" y="430"/>
                </a:cxn>
                <a:cxn ang="0">
                  <a:pos x="210" y="408"/>
                </a:cxn>
                <a:cxn ang="0">
                  <a:pos x="210" y="408"/>
                </a:cxn>
                <a:cxn ang="0">
                  <a:pos x="210" y="392"/>
                </a:cxn>
                <a:cxn ang="0">
                  <a:pos x="212" y="374"/>
                </a:cxn>
                <a:cxn ang="0">
                  <a:pos x="216" y="360"/>
                </a:cxn>
                <a:cxn ang="0">
                  <a:pos x="222" y="344"/>
                </a:cxn>
                <a:cxn ang="0">
                  <a:pos x="228" y="330"/>
                </a:cxn>
                <a:cxn ang="0">
                  <a:pos x="236" y="316"/>
                </a:cxn>
                <a:cxn ang="0">
                  <a:pos x="246" y="304"/>
                </a:cxn>
                <a:cxn ang="0">
                  <a:pos x="256" y="292"/>
                </a:cxn>
                <a:cxn ang="0">
                  <a:pos x="268" y="282"/>
                </a:cxn>
                <a:cxn ang="0">
                  <a:pos x="280" y="272"/>
                </a:cxn>
                <a:cxn ang="0">
                  <a:pos x="294" y="264"/>
                </a:cxn>
                <a:cxn ang="0">
                  <a:pos x="308" y="258"/>
                </a:cxn>
                <a:cxn ang="0">
                  <a:pos x="324" y="252"/>
                </a:cxn>
                <a:cxn ang="0">
                  <a:pos x="340" y="248"/>
                </a:cxn>
                <a:cxn ang="0">
                  <a:pos x="356" y="246"/>
                </a:cxn>
                <a:cxn ang="0">
                  <a:pos x="372" y="244"/>
                </a:cxn>
                <a:cxn ang="0">
                  <a:pos x="372" y="244"/>
                </a:cxn>
                <a:cxn ang="0">
                  <a:pos x="388" y="246"/>
                </a:cxn>
                <a:cxn ang="0">
                  <a:pos x="406" y="248"/>
                </a:cxn>
                <a:cxn ang="0">
                  <a:pos x="422" y="252"/>
                </a:cxn>
                <a:cxn ang="0">
                  <a:pos x="438" y="258"/>
                </a:cxn>
                <a:cxn ang="0">
                  <a:pos x="452" y="266"/>
                </a:cxn>
                <a:cxn ang="0">
                  <a:pos x="468" y="276"/>
                </a:cxn>
                <a:cxn ang="0">
                  <a:pos x="482" y="288"/>
                </a:cxn>
                <a:cxn ang="0">
                  <a:pos x="496" y="302"/>
                </a:cxn>
                <a:cxn ang="0">
                  <a:pos x="498" y="306"/>
                </a:cxn>
                <a:cxn ang="0">
                  <a:pos x="500" y="304"/>
                </a:cxn>
                <a:cxn ang="0">
                  <a:pos x="324" y="0"/>
                </a:cxn>
                <a:cxn ang="0">
                  <a:pos x="0" y="560"/>
                </a:cxn>
                <a:cxn ang="0">
                  <a:pos x="316" y="560"/>
                </a:cxn>
                <a:cxn ang="0">
                  <a:pos x="316" y="558"/>
                </a:cxn>
                <a:cxn ang="0">
                  <a:pos x="316" y="558"/>
                </a:cxn>
              </a:cxnLst>
              <a:rect l="0" t="0" r="r" b="b"/>
              <a:pathLst>
                <a:path w="500" h="560">
                  <a:moveTo>
                    <a:pt x="316" y="558"/>
                  </a:moveTo>
                  <a:lnTo>
                    <a:pt x="316" y="558"/>
                  </a:lnTo>
                  <a:lnTo>
                    <a:pt x="296" y="550"/>
                  </a:lnTo>
                  <a:lnTo>
                    <a:pt x="284" y="544"/>
                  </a:lnTo>
                  <a:lnTo>
                    <a:pt x="284" y="544"/>
                  </a:lnTo>
                  <a:lnTo>
                    <a:pt x="268" y="532"/>
                  </a:lnTo>
                  <a:lnTo>
                    <a:pt x="254" y="520"/>
                  </a:lnTo>
                  <a:lnTo>
                    <a:pt x="240" y="504"/>
                  </a:lnTo>
                  <a:lnTo>
                    <a:pt x="230" y="488"/>
                  </a:lnTo>
                  <a:lnTo>
                    <a:pt x="222" y="470"/>
                  </a:lnTo>
                  <a:lnTo>
                    <a:pt x="214" y="450"/>
                  </a:lnTo>
                  <a:lnTo>
                    <a:pt x="210" y="430"/>
                  </a:lnTo>
                  <a:lnTo>
                    <a:pt x="210" y="408"/>
                  </a:lnTo>
                  <a:lnTo>
                    <a:pt x="210" y="408"/>
                  </a:lnTo>
                  <a:lnTo>
                    <a:pt x="210" y="392"/>
                  </a:lnTo>
                  <a:lnTo>
                    <a:pt x="212" y="374"/>
                  </a:lnTo>
                  <a:lnTo>
                    <a:pt x="216" y="360"/>
                  </a:lnTo>
                  <a:lnTo>
                    <a:pt x="222" y="344"/>
                  </a:lnTo>
                  <a:lnTo>
                    <a:pt x="228" y="330"/>
                  </a:lnTo>
                  <a:lnTo>
                    <a:pt x="236" y="316"/>
                  </a:lnTo>
                  <a:lnTo>
                    <a:pt x="246" y="304"/>
                  </a:lnTo>
                  <a:lnTo>
                    <a:pt x="256" y="292"/>
                  </a:lnTo>
                  <a:lnTo>
                    <a:pt x="268" y="282"/>
                  </a:lnTo>
                  <a:lnTo>
                    <a:pt x="280" y="272"/>
                  </a:lnTo>
                  <a:lnTo>
                    <a:pt x="294" y="264"/>
                  </a:lnTo>
                  <a:lnTo>
                    <a:pt x="308" y="258"/>
                  </a:lnTo>
                  <a:lnTo>
                    <a:pt x="324" y="252"/>
                  </a:lnTo>
                  <a:lnTo>
                    <a:pt x="340" y="248"/>
                  </a:lnTo>
                  <a:lnTo>
                    <a:pt x="356" y="246"/>
                  </a:lnTo>
                  <a:lnTo>
                    <a:pt x="372" y="244"/>
                  </a:lnTo>
                  <a:lnTo>
                    <a:pt x="372" y="244"/>
                  </a:lnTo>
                  <a:lnTo>
                    <a:pt x="388" y="246"/>
                  </a:lnTo>
                  <a:lnTo>
                    <a:pt x="406" y="248"/>
                  </a:lnTo>
                  <a:lnTo>
                    <a:pt x="422" y="252"/>
                  </a:lnTo>
                  <a:lnTo>
                    <a:pt x="438" y="258"/>
                  </a:lnTo>
                  <a:lnTo>
                    <a:pt x="452" y="266"/>
                  </a:lnTo>
                  <a:lnTo>
                    <a:pt x="468" y="276"/>
                  </a:lnTo>
                  <a:lnTo>
                    <a:pt x="482" y="288"/>
                  </a:lnTo>
                  <a:lnTo>
                    <a:pt x="496" y="302"/>
                  </a:lnTo>
                  <a:lnTo>
                    <a:pt x="498" y="306"/>
                  </a:lnTo>
                  <a:lnTo>
                    <a:pt x="500" y="304"/>
                  </a:lnTo>
                  <a:lnTo>
                    <a:pt x="324" y="0"/>
                  </a:lnTo>
                  <a:lnTo>
                    <a:pt x="0" y="560"/>
                  </a:lnTo>
                  <a:lnTo>
                    <a:pt x="316" y="560"/>
                  </a:lnTo>
                  <a:lnTo>
                    <a:pt x="316" y="558"/>
                  </a:lnTo>
                  <a:lnTo>
                    <a:pt x="316" y="558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7" name="Freeform 39"/>
            <p:cNvSpPr>
              <a:spLocks/>
            </p:cNvSpPr>
            <p:nvPr userDrawn="1"/>
          </p:nvSpPr>
          <p:spPr bwMode="auto">
            <a:xfrm>
              <a:off x="1305" y="2355"/>
              <a:ext cx="218" cy="80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0" y="80"/>
                </a:cxn>
                <a:cxn ang="0">
                  <a:pos x="218" y="80"/>
                </a:cxn>
                <a:cxn ang="0">
                  <a:pos x="218" y="78"/>
                </a:cxn>
                <a:cxn ang="0">
                  <a:pos x="218" y="78"/>
                </a:cxn>
                <a:cxn ang="0">
                  <a:pos x="210" y="78"/>
                </a:cxn>
                <a:cxn ang="0">
                  <a:pos x="210" y="78"/>
                </a:cxn>
                <a:cxn ang="0">
                  <a:pos x="192" y="72"/>
                </a:cxn>
                <a:cxn ang="0">
                  <a:pos x="176" y="68"/>
                </a:cxn>
                <a:cxn ang="0">
                  <a:pos x="176" y="68"/>
                </a:cxn>
                <a:cxn ang="0">
                  <a:pos x="164" y="62"/>
                </a:cxn>
                <a:cxn ang="0">
                  <a:pos x="152" y="56"/>
                </a:cxn>
                <a:cxn ang="0">
                  <a:pos x="132" y="40"/>
                </a:cxn>
                <a:cxn ang="0">
                  <a:pos x="112" y="20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82" y="14"/>
                </a:cxn>
                <a:cxn ang="0">
                  <a:pos x="60" y="40"/>
                </a:cxn>
                <a:cxn ang="0">
                  <a:pos x="60" y="40"/>
                </a:cxn>
                <a:cxn ang="0">
                  <a:pos x="42" y="56"/>
                </a:cxn>
                <a:cxn ang="0">
                  <a:pos x="26" y="68"/>
                </a:cxn>
                <a:cxn ang="0">
                  <a:pos x="12" y="74"/>
                </a:cxn>
                <a:cxn ang="0">
                  <a:pos x="0" y="78"/>
                </a:cxn>
                <a:cxn ang="0">
                  <a:pos x="0" y="78"/>
                </a:cxn>
              </a:cxnLst>
              <a:rect l="0" t="0" r="r" b="b"/>
              <a:pathLst>
                <a:path w="218" h="80">
                  <a:moveTo>
                    <a:pt x="0" y="78"/>
                  </a:moveTo>
                  <a:lnTo>
                    <a:pt x="0" y="80"/>
                  </a:lnTo>
                  <a:lnTo>
                    <a:pt x="218" y="80"/>
                  </a:lnTo>
                  <a:lnTo>
                    <a:pt x="218" y="78"/>
                  </a:lnTo>
                  <a:lnTo>
                    <a:pt x="218" y="78"/>
                  </a:lnTo>
                  <a:lnTo>
                    <a:pt x="210" y="78"/>
                  </a:lnTo>
                  <a:lnTo>
                    <a:pt x="210" y="78"/>
                  </a:lnTo>
                  <a:lnTo>
                    <a:pt x="192" y="72"/>
                  </a:lnTo>
                  <a:lnTo>
                    <a:pt x="176" y="68"/>
                  </a:lnTo>
                  <a:lnTo>
                    <a:pt x="176" y="68"/>
                  </a:lnTo>
                  <a:lnTo>
                    <a:pt x="164" y="62"/>
                  </a:lnTo>
                  <a:lnTo>
                    <a:pt x="152" y="56"/>
                  </a:lnTo>
                  <a:lnTo>
                    <a:pt x="132" y="40"/>
                  </a:lnTo>
                  <a:lnTo>
                    <a:pt x="112" y="2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82" y="14"/>
                  </a:lnTo>
                  <a:lnTo>
                    <a:pt x="60" y="40"/>
                  </a:lnTo>
                  <a:lnTo>
                    <a:pt x="60" y="40"/>
                  </a:lnTo>
                  <a:lnTo>
                    <a:pt x="42" y="56"/>
                  </a:lnTo>
                  <a:lnTo>
                    <a:pt x="26" y="68"/>
                  </a:lnTo>
                  <a:lnTo>
                    <a:pt x="12" y="74"/>
                  </a:lnTo>
                  <a:lnTo>
                    <a:pt x="0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57" r:id="rId4"/>
  </p:sldLayoutIdLst>
  <p:hf sldNum="0" hdr="0" ftr="0" dt="0"/>
  <p:txStyles>
    <p:titleStyle>
      <a:lvl1pPr algn="ctr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2pPr>
      <a:lvl3pPr algn="ctr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3pPr>
      <a:lvl4pPr algn="ctr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4pPr>
      <a:lvl5pPr algn="ctr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9pPr>
    </p:titleStyle>
    <p:bodyStyle>
      <a:lvl1pPr marL="261938" indent="-261938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rgbClr val="3E5FC2"/>
        </a:buClr>
        <a:buSzPct val="80000"/>
        <a:buFont typeface="Arial" charset="0"/>
        <a:buChar char="►"/>
        <a:defRPr sz="2400">
          <a:solidFill>
            <a:srgbClr val="000099"/>
          </a:solidFill>
          <a:latin typeface="+mn-lt"/>
          <a:ea typeface="+mn-ea"/>
          <a:cs typeface="+mn-cs"/>
        </a:defRPr>
      </a:lvl1pPr>
      <a:lvl2pPr marL="446088" indent="-174625" algn="l" rtl="0" fontAlgn="base">
        <a:lnSpc>
          <a:spcPct val="95000"/>
        </a:lnSpc>
        <a:spcBef>
          <a:spcPct val="25000"/>
        </a:spcBef>
        <a:spcAft>
          <a:spcPct val="0"/>
        </a:spcAft>
        <a:buClr>
          <a:srgbClr val="3E5FC2"/>
        </a:buClr>
        <a:buSzPct val="80000"/>
        <a:buFont typeface="Arial" charset="0"/>
        <a:buChar char="–"/>
        <a:defRPr sz="2000">
          <a:solidFill>
            <a:srgbClr val="000099"/>
          </a:solidFill>
          <a:latin typeface="Arial Narrow" pitchFamily="34" charset="0"/>
        </a:defRPr>
      </a:lvl2pPr>
      <a:lvl3pPr marL="631825" indent="-185738" algn="l" rtl="0" fontAlgn="base">
        <a:spcBef>
          <a:spcPct val="20000"/>
        </a:spcBef>
        <a:spcAft>
          <a:spcPct val="0"/>
        </a:spcAft>
        <a:buClr>
          <a:srgbClr val="3E5FC2"/>
        </a:buClr>
        <a:buSzPct val="80000"/>
        <a:buFont typeface="Arial" charset="0"/>
        <a:buChar char="‒"/>
        <a:defRPr sz="2000">
          <a:solidFill>
            <a:schemeClr val="tx1"/>
          </a:solidFill>
          <a:latin typeface="Arial Narrow" pitchFamily="34" charset="0"/>
        </a:defRPr>
      </a:lvl3pPr>
      <a:lvl4pPr marL="804863" indent="-173038" algn="l" rtl="0" fontAlgn="base">
        <a:spcBef>
          <a:spcPct val="20000"/>
        </a:spcBef>
        <a:spcAft>
          <a:spcPct val="0"/>
        </a:spcAft>
        <a:buClr>
          <a:srgbClr val="3E5FC2"/>
        </a:buClr>
        <a:buSzPct val="80000"/>
        <a:buChar char="–"/>
        <a:defRPr sz="2000">
          <a:solidFill>
            <a:schemeClr val="tx1"/>
          </a:solidFill>
          <a:latin typeface="Arial Narrow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l"/>
            <a:r>
              <a:rPr lang="sv-SE"/>
              <a:t>School Feeding </a:t>
            </a:r>
            <a:br>
              <a:rPr lang="sv-SE"/>
            </a:br>
            <a:r>
              <a:rPr lang="sv-SE"/>
              <a:t>Product Sample Kit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algn="l"/>
            <a:r>
              <a:rPr lang="sv-SE"/>
              <a:t>Food for Development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596" t="2771" r="2900" b="4416"/>
          <a:stretch/>
        </p:blipFill>
        <p:spPr>
          <a:xfrm>
            <a:off x="6240229" y="570141"/>
            <a:ext cx="2423757" cy="346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15184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Fortified Corn Dairy Beverage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1238" y="1553171"/>
            <a:ext cx="3706812" cy="2780109"/>
          </a:xfrm>
        </p:spPr>
      </p:pic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/>
              <a:t>Product: fortified corn dairy beverage</a:t>
            </a:r>
          </a:p>
          <a:p>
            <a:r>
              <a:rPr lang="sv-SE"/>
              <a:t>Package: TBA 200 S with white u straw</a:t>
            </a:r>
          </a:p>
          <a:p>
            <a:r>
              <a:rPr lang="sv-SE"/>
              <a:t>Decor includes list of ingredients and fun facts</a:t>
            </a:r>
          </a:p>
          <a:p>
            <a:r>
              <a:rPr lang="sv-SE"/>
              <a:t>Inspired by Biestarina in Colombia</a:t>
            </a:r>
          </a:p>
        </p:txBody>
      </p:sp>
    </p:spTree>
    <p:extLst>
      <p:ext uri="{BB962C8B-B14F-4D97-AF65-F5344CB8AC3E}">
        <p14:creationId xmlns:p14="http://schemas.microsoft.com/office/powerpoint/2010/main" val="339900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Fortified Wheat Dairy Beverage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1238" y="1553171"/>
            <a:ext cx="3706812" cy="2780109"/>
          </a:xfrm>
        </p:spPr>
      </p:pic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/>
              <a:t>Product: fortified wheat dairy beverage</a:t>
            </a:r>
          </a:p>
          <a:p>
            <a:r>
              <a:rPr lang="sv-SE"/>
              <a:t>Package: TBA 200 S with white u straw</a:t>
            </a:r>
          </a:p>
          <a:p>
            <a:r>
              <a:rPr lang="sv-SE"/>
              <a:t>Decor includes list of ingredients and fun facts</a:t>
            </a:r>
          </a:p>
          <a:p>
            <a:r>
              <a:rPr lang="sv-SE"/>
              <a:t>Inspired by Leche con Cereal &amp; Yolait in Peru</a:t>
            </a:r>
          </a:p>
        </p:txBody>
      </p:sp>
    </p:spTree>
    <p:extLst>
      <p:ext uri="{BB962C8B-B14F-4D97-AF65-F5344CB8AC3E}">
        <p14:creationId xmlns:p14="http://schemas.microsoft.com/office/powerpoint/2010/main" val="2317360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School Feeding Product Sample Kit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/>
              <a:t>Box displaying eight package samples of different school feeding products</a:t>
            </a:r>
          </a:p>
          <a:p>
            <a:r>
              <a:rPr lang="sv-SE" sz="2000"/>
              <a:t>Inspired by actual products but with generic decor designs made by Food for Development</a:t>
            </a:r>
          </a:p>
          <a:p>
            <a:r>
              <a:rPr lang="sv-SE" sz="2000"/>
              <a:t>Display ingredients</a:t>
            </a:r>
          </a:p>
          <a:p>
            <a:r>
              <a:rPr lang="sv-SE" sz="2000"/>
              <a:t>To be used as a sales and promotion tool when meeting stakeholders and partners such as governments, customers and NGOs </a:t>
            </a:r>
          </a:p>
        </p:txBody>
      </p:sp>
    </p:spTree>
    <p:extLst>
      <p:ext uri="{BB962C8B-B14F-4D97-AF65-F5344CB8AC3E}">
        <p14:creationId xmlns:p14="http://schemas.microsoft.com/office/powerpoint/2010/main" val="1269002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School Feeding Product Sample Kit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98816" y="1303922"/>
            <a:ext cx="3954483" cy="3735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495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White Milk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2027" y="1306285"/>
            <a:ext cx="3582542" cy="2707931"/>
          </a:xfrm>
        </p:spPr>
        <p:txBody>
          <a:bodyPr/>
          <a:lstStyle/>
          <a:p>
            <a:r>
              <a:rPr lang="sv-SE"/>
              <a:t>Product: white milk</a:t>
            </a:r>
          </a:p>
          <a:p>
            <a:r>
              <a:rPr lang="sv-SE"/>
              <a:t>Package: TCA 200 B with white u straw</a:t>
            </a:r>
          </a:p>
          <a:p>
            <a:r>
              <a:rPr lang="sv-SE"/>
              <a:t>Decor includes fun fact</a:t>
            </a:r>
          </a:p>
        </p:txBody>
      </p:sp>
      <p:pic>
        <p:nvPicPr>
          <p:cNvPr id="5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1237" y="1306285"/>
            <a:ext cx="3610575" cy="2707931"/>
          </a:xfrm>
        </p:spPr>
      </p:pic>
    </p:spTree>
    <p:extLst>
      <p:ext uri="{BB962C8B-B14F-4D97-AF65-F5344CB8AC3E}">
        <p14:creationId xmlns:p14="http://schemas.microsoft.com/office/powerpoint/2010/main" val="1724079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Fortified Milk</a:t>
            </a: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1238" y="1553171"/>
            <a:ext cx="3706812" cy="2780109"/>
          </a:xfrm>
        </p:spPr>
      </p:pic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/>
              <a:t>Product: fortified milk</a:t>
            </a:r>
          </a:p>
          <a:p>
            <a:r>
              <a:rPr lang="sv-SE"/>
              <a:t>Package: TBA 200 S with white u straw</a:t>
            </a:r>
          </a:p>
          <a:p>
            <a:r>
              <a:rPr lang="sv-SE"/>
              <a:t>Decor includes list of ingredients and fun facts</a:t>
            </a:r>
          </a:p>
        </p:txBody>
      </p:sp>
    </p:spTree>
    <p:extLst>
      <p:ext uri="{BB962C8B-B14F-4D97-AF65-F5344CB8AC3E}">
        <p14:creationId xmlns:p14="http://schemas.microsoft.com/office/powerpoint/2010/main" val="2708663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1238" y="1553171"/>
            <a:ext cx="3706812" cy="2780109"/>
          </a:xfrm>
        </p:spPr>
      </p:pic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/>
              <a:t>Product: flavoured milk</a:t>
            </a:r>
          </a:p>
          <a:p>
            <a:r>
              <a:rPr lang="sv-SE"/>
              <a:t>Package: TBA 200 B with white straight straw</a:t>
            </a:r>
          </a:p>
          <a:p>
            <a:r>
              <a:rPr lang="sv-SE"/>
              <a:t>Decor includes list of ingredients and fun facts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Flavoured Milk</a:t>
            </a:r>
          </a:p>
        </p:txBody>
      </p:sp>
    </p:spTree>
    <p:extLst>
      <p:ext uri="{BB962C8B-B14F-4D97-AF65-F5344CB8AC3E}">
        <p14:creationId xmlns:p14="http://schemas.microsoft.com/office/powerpoint/2010/main" val="3023539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Fortified Nectar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/>
              <a:t>Product: fortified nectar</a:t>
            </a:r>
          </a:p>
          <a:p>
            <a:r>
              <a:rPr lang="sv-SE"/>
              <a:t>Package: TWA 200 S with white u straw</a:t>
            </a:r>
          </a:p>
          <a:p>
            <a:r>
              <a:rPr lang="sv-SE"/>
              <a:t>Decor includes list of ingredients and fun facts</a:t>
            </a:r>
          </a:p>
        </p:txBody>
      </p:sp>
      <p:pic>
        <p:nvPicPr>
          <p:cNvPr id="7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1238" y="1553171"/>
            <a:ext cx="3706812" cy="2780109"/>
          </a:xfrm>
        </p:spPr>
      </p:pic>
    </p:spTree>
    <p:extLst>
      <p:ext uri="{BB962C8B-B14F-4D97-AF65-F5344CB8AC3E}">
        <p14:creationId xmlns:p14="http://schemas.microsoft.com/office/powerpoint/2010/main" val="2509189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Fortified Corn Soy Beverage</a:t>
            </a:r>
          </a:p>
        </p:txBody>
      </p:sp>
      <p:pic>
        <p:nvPicPr>
          <p:cNvPr id="10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1238" y="1553171"/>
            <a:ext cx="3706812" cy="2780109"/>
          </a:xfrm>
        </p:spPr>
      </p:pic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/>
              <a:t>Product: fortified corn soy beverage</a:t>
            </a:r>
          </a:p>
          <a:p>
            <a:r>
              <a:rPr lang="sv-SE"/>
              <a:t>Package: TFA 200 S with white u straw</a:t>
            </a:r>
          </a:p>
          <a:p>
            <a:r>
              <a:rPr lang="sv-SE"/>
              <a:t>Decor includes list of ingredients and fun facts</a:t>
            </a:r>
          </a:p>
          <a:p>
            <a:r>
              <a:rPr lang="sv-SE"/>
              <a:t>Inspired by Incaparina in Central America</a:t>
            </a:r>
          </a:p>
        </p:txBody>
      </p:sp>
    </p:spTree>
    <p:extLst>
      <p:ext uri="{BB962C8B-B14F-4D97-AF65-F5344CB8AC3E}">
        <p14:creationId xmlns:p14="http://schemas.microsoft.com/office/powerpoint/2010/main" val="3043122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Fortified Quinoa Dairy Beverage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1238" y="1553171"/>
            <a:ext cx="3706812" cy="2780109"/>
          </a:xfrm>
        </p:spPr>
      </p:pic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/>
              <a:t>Product: fortified quinoa dairy beverage</a:t>
            </a:r>
          </a:p>
          <a:p>
            <a:r>
              <a:rPr lang="sv-SE"/>
              <a:t>Package: TBA 200 S with white u straw</a:t>
            </a:r>
          </a:p>
          <a:p>
            <a:r>
              <a:rPr lang="sv-SE"/>
              <a:t>Decor includes list of ingredients and fun facts</a:t>
            </a:r>
          </a:p>
          <a:p>
            <a:r>
              <a:rPr lang="sv-SE"/>
              <a:t>Inspired by Quinoa Milk in Ecuador</a:t>
            </a:r>
          </a:p>
        </p:txBody>
      </p:sp>
    </p:spTree>
    <p:extLst>
      <p:ext uri="{BB962C8B-B14F-4D97-AF65-F5344CB8AC3E}">
        <p14:creationId xmlns:p14="http://schemas.microsoft.com/office/powerpoint/2010/main" val="1624765111"/>
      </p:ext>
    </p:extLst>
  </p:cSld>
  <p:clrMapOvr>
    <a:masterClrMapping/>
  </p:clrMapOvr>
</p:sld>
</file>

<file path=ppt/theme/theme1.xml><?xml version="1.0" encoding="utf-8"?>
<a:theme xmlns:a="http://schemas.openxmlformats.org/drawingml/2006/main" name="Tetra Laval Basic Master Template - May 2011">
  <a:themeElements>
    <a:clrScheme name="Tetra Pak Colour scheme">
      <a:dk1>
        <a:srgbClr val="000099"/>
      </a:dk1>
      <a:lt1>
        <a:srgbClr val="FFFFFF"/>
      </a:lt1>
      <a:dk2>
        <a:srgbClr val="3E5FC2"/>
      </a:dk2>
      <a:lt2>
        <a:srgbClr val="000099"/>
      </a:lt2>
      <a:accent1>
        <a:srgbClr val="000099"/>
      </a:accent1>
      <a:accent2>
        <a:srgbClr val="FF0000"/>
      </a:accent2>
      <a:accent3>
        <a:srgbClr val="4FA74B"/>
      </a:accent3>
      <a:accent4>
        <a:srgbClr val="FF7D17"/>
      </a:accent4>
      <a:accent5>
        <a:srgbClr val="B5D4F9"/>
      </a:accent5>
      <a:accent6>
        <a:srgbClr val="A40000"/>
      </a:accent6>
      <a:hlink>
        <a:srgbClr val="000099"/>
      </a:hlink>
      <a:folHlink>
        <a:srgbClr val="3E5FC2"/>
      </a:folHlink>
    </a:clrScheme>
    <a:fontScheme name="Arial Regula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etra Pak Basic Master Template 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tra Pak Basic Master Template 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tra Pak Basic Master Template 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tra Pak Basic Master Template 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tra Pak Basic Master Template 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tra Pak Basic Master Template 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tra Pak Basic Master Template 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tra Pak Basic Master Template 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tra Pak Basic Master Template 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tra Pak Basic Master Template 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tra Pak Basic Master Template 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tra Pak Basic Master Template 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tra Pak Basic Master Template 2008 13">
        <a:dk1>
          <a:srgbClr val="000099"/>
        </a:dk1>
        <a:lt1>
          <a:srgbClr val="FFFFFF"/>
        </a:lt1>
        <a:dk2>
          <a:srgbClr val="000099"/>
        </a:dk2>
        <a:lt2>
          <a:srgbClr val="808080"/>
        </a:lt2>
        <a:accent1>
          <a:srgbClr val="FF0000"/>
        </a:accent1>
        <a:accent2>
          <a:srgbClr val="3B94C6"/>
        </a:accent2>
        <a:accent3>
          <a:srgbClr val="FFFFFF"/>
        </a:accent3>
        <a:accent4>
          <a:srgbClr val="000082"/>
        </a:accent4>
        <a:accent5>
          <a:srgbClr val="FFAAAA"/>
        </a:accent5>
        <a:accent6>
          <a:srgbClr val="3586B3"/>
        </a:accent6>
        <a:hlink>
          <a:srgbClr val="D96300"/>
        </a:hlink>
        <a:folHlink>
          <a:srgbClr val="387A3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tra Pak Basic Master Template 2008 14">
        <a:dk1>
          <a:srgbClr val="000099"/>
        </a:dk1>
        <a:lt1>
          <a:srgbClr val="FFFFFF"/>
        </a:lt1>
        <a:dk2>
          <a:srgbClr val="000099"/>
        </a:dk2>
        <a:lt2>
          <a:srgbClr val="808080"/>
        </a:lt2>
        <a:accent1>
          <a:srgbClr val="94C6F0"/>
        </a:accent1>
        <a:accent2>
          <a:srgbClr val="FF7D17"/>
        </a:accent2>
        <a:accent3>
          <a:srgbClr val="FFFFFF"/>
        </a:accent3>
        <a:accent4>
          <a:srgbClr val="000082"/>
        </a:accent4>
        <a:accent5>
          <a:srgbClr val="C8DFF6"/>
        </a:accent5>
        <a:accent6>
          <a:srgbClr val="E77114"/>
        </a:accent6>
        <a:hlink>
          <a:srgbClr val="4FA74B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tra Pak Basic Master Template 2008 15">
        <a:dk1>
          <a:srgbClr val="000099"/>
        </a:dk1>
        <a:lt1>
          <a:srgbClr val="FFFFFF"/>
        </a:lt1>
        <a:dk2>
          <a:srgbClr val="000099"/>
        </a:dk2>
        <a:lt2>
          <a:srgbClr val="969696"/>
        </a:lt2>
        <a:accent1>
          <a:srgbClr val="94C6F0"/>
        </a:accent1>
        <a:accent2>
          <a:srgbClr val="FF7D17"/>
        </a:accent2>
        <a:accent3>
          <a:srgbClr val="FFFFFF"/>
        </a:accent3>
        <a:accent4>
          <a:srgbClr val="000082"/>
        </a:accent4>
        <a:accent5>
          <a:srgbClr val="C8DFF6"/>
        </a:accent5>
        <a:accent6>
          <a:srgbClr val="E77114"/>
        </a:accent6>
        <a:hlink>
          <a:srgbClr val="4FA74B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tra Pak Basic Master Template 2008 16">
        <a:dk1>
          <a:srgbClr val="000099"/>
        </a:dk1>
        <a:lt1>
          <a:srgbClr val="FFFFFF"/>
        </a:lt1>
        <a:dk2>
          <a:srgbClr val="000099"/>
        </a:dk2>
        <a:lt2>
          <a:srgbClr val="808080"/>
        </a:lt2>
        <a:accent1>
          <a:srgbClr val="FF0000"/>
        </a:accent1>
        <a:accent2>
          <a:srgbClr val="94C6F0"/>
        </a:accent2>
        <a:accent3>
          <a:srgbClr val="FFFFFF"/>
        </a:accent3>
        <a:accent4>
          <a:srgbClr val="000082"/>
        </a:accent4>
        <a:accent5>
          <a:srgbClr val="FFAAAA"/>
        </a:accent5>
        <a:accent6>
          <a:srgbClr val="86B3D9"/>
        </a:accent6>
        <a:hlink>
          <a:srgbClr val="FFA61C"/>
        </a:hlink>
        <a:folHlink>
          <a:srgbClr val="8ED64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57014537-4992-41d2-8f9c-0f8ddb516eb3" ContentTypeId="0x010100251FAFC1E90C264FB4ABE7A68EF370CA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tra Pak Blank Document" ma:contentTypeID="0x010100251FAFC1E90C264FB4ABE7A68EF370CA010038329310C5230647AF4B6C49CEE83147" ma:contentTypeVersion="1" ma:contentTypeDescription="" ma:contentTypeScope="" ma:versionID="2f9b7f0fecf8e5ba87e2691fe5dccc21">
  <xsd:schema xmlns:xsd="http://www.w3.org/2001/XMLSchema" xmlns:xs="http://www.w3.org/2001/XMLSchema" xmlns:p="http://schemas.microsoft.com/office/2006/metadata/properties" xmlns:ns2="c7b1e9c2-929e-4dd0-855a-1fd89c3768c9" targetNamespace="http://schemas.microsoft.com/office/2006/metadata/properties" ma:root="true" ma:fieldsID="6448b3e92d5868dd788430326591d4dc" ns2:_="">
    <xsd:import namespace="c7b1e9c2-929e-4dd0-855a-1fd89c3768c9"/>
    <xsd:element name="properties">
      <xsd:complexType>
        <xsd:sequence>
          <xsd:element name="documentManagement">
            <xsd:complexType>
              <xsd:all>
                <xsd:element ref="ns2:Security_x0020_Classification"/>
                <xsd:element ref="ns2:Owner" minOccurs="0"/>
                <xsd:element ref="ns2:Date_x0020_Created_x0020_Mats" minOccurs="0"/>
                <xsd:element ref="ns2:Purpose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b1e9c2-929e-4dd0-855a-1fd89c3768c9" elementFormDefault="qualified">
    <xsd:import namespace="http://schemas.microsoft.com/office/2006/documentManagement/types"/>
    <xsd:import namespace="http://schemas.microsoft.com/office/infopath/2007/PartnerControls"/>
    <xsd:element name="Security_x0020_Classification" ma:index="8" ma:displayName="Security Classification" ma:default="Internal" ma:format="Dropdown" ma:internalName="Security_x0020_Classification">
      <xsd:simpleType>
        <xsd:restriction base="dms:Choice">
          <xsd:enumeration value="Public"/>
          <xsd:enumeration value="Internal"/>
          <xsd:enumeration value="Restricted"/>
        </xsd:restriction>
      </xsd:simpleType>
    </xsd:element>
    <xsd:element name="Owner" ma:index="9" nillable="true" ma:displayName="Owner" ma:list="UserInfo" ma:SharePointGroup="0" ma:internalName="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ate_x0020_Created_x0020_Mats" ma:index="10" nillable="true" ma:displayName="Document Created" ma:default="[today]" ma:description="Choose/enter date the document was created. Built-in property for this changes when moving file. Default: Today's date" ma:format="DateOnly" ma:internalName="Date_x0020_Created_x0020_Mats">
      <xsd:simpleType>
        <xsd:restriction base="dms:DateTime"/>
      </xsd:simpleType>
    </xsd:element>
    <xsd:element name="Purpose1" ma:index="11" nillable="true" ma:displayName="Purpose" ma:description="Describe the document; About what, Purpose, For whom etc." ma:internalName="Purpose1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c7b1e9c2-929e-4dd0-855a-1fd89c3768c9">
      <UserInfo>
        <DisplayName/>
        <AccountId xsi:nil="true"/>
        <AccountType/>
      </UserInfo>
    </Owner>
    <Security_x0020_Classification xmlns="c7b1e9c2-929e-4dd0-855a-1fd89c3768c9">Internal</Security_x0020_Classification>
    <Date_x0020_Created_x0020_Mats xmlns="c7b1e9c2-929e-4dd0-855a-1fd89c3768c9">2017-04-28T12:24:12+00:00</Date_x0020_Created_x0020_Mats>
    <Purpose1 xmlns="c7b1e9c2-929e-4dd0-855a-1fd89c3768c9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43CA58-B482-4DBC-B72C-D2D664DD1197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E338C710-BDC8-4AB9-A2C4-7C0983B02E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b1e9c2-929e-4dd0-855a-1fd89c3768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7DA76C5-14F8-4A0B-933D-9FF8BA1E3214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c7b1e9c2-929e-4dd0-855a-1fd89c3768c9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D8887F6C-3EC2-4480-AC6E-5F1605FBF1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Tetra Pak Basic Master Template - March 2011</Template>
  <TotalTime>29822</TotalTime>
  <Words>284</Words>
  <Application>Microsoft Office PowerPoint</Application>
  <PresentationFormat>On-screen Show (16:9)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Arial Narrow</vt:lpstr>
      <vt:lpstr>Wingdings</vt:lpstr>
      <vt:lpstr>Tetra Laval Basic Master Template - May 2011</vt:lpstr>
      <vt:lpstr>School Feeding  Product Sample Kit</vt:lpstr>
      <vt:lpstr>School Feeding Product Sample Kit</vt:lpstr>
      <vt:lpstr>School Feeding Product Sample Kit</vt:lpstr>
      <vt:lpstr>White Milk</vt:lpstr>
      <vt:lpstr>Fortified Milk</vt:lpstr>
      <vt:lpstr>Flavoured Milk</vt:lpstr>
      <vt:lpstr>Fortified Nectar</vt:lpstr>
      <vt:lpstr>Fortified Corn Soy Beverage</vt:lpstr>
      <vt:lpstr>Fortified Quinoa Dairy Beverage</vt:lpstr>
      <vt:lpstr>Fortified Corn Dairy Beverage</vt:lpstr>
      <vt:lpstr>Fortified Wheat Dairy Beverage</vt:lpstr>
    </vt:vector>
  </TitlesOfParts>
  <Company>IPRO design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Tetra Laval template 201105</dc:subject>
  <dc:creator>Siv-Inger Lindh</dc:creator>
  <dc:description>Brand Communications
May 2011</dc:description>
  <cp:lastModifiedBy>Fabrega Rafael</cp:lastModifiedBy>
  <cp:revision>971</cp:revision>
  <cp:lastPrinted>1601-01-01T00:00:00Z</cp:lastPrinted>
  <dcterms:created xsi:type="dcterms:W3CDTF">2013-04-05T09:39:50Z</dcterms:created>
  <dcterms:modified xsi:type="dcterms:W3CDTF">2017-07-05T14:02:40Z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0x010100251FAFC1E90C264FB4ABE7A68EF370CA010038329310C5230647AF4B6C49CEE83147</vt:lpwstr>
  </property>
</Properties>
</file>